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4" r:id="rId4"/>
    <p:sldId id="285" r:id="rId5"/>
    <p:sldId id="269" r:id="rId6"/>
    <p:sldId id="286" r:id="rId7"/>
    <p:sldId id="287" r:id="rId8"/>
    <p:sldId id="288" r:id="rId9"/>
    <p:sldId id="289" r:id="rId10"/>
    <p:sldId id="290" r:id="rId11"/>
    <p:sldId id="291" r:id="rId12"/>
    <p:sldId id="293" r:id="rId13"/>
    <p:sldId id="294" r:id="rId14"/>
    <p:sldId id="295" r:id="rId15"/>
    <p:sldId id="296" r:id="rId16"/>
    <p:sldId id="297" r:id="rId17"/>
    <p:sldId id="298" r:id="rId18"/>
    <p:sldId id="280" r:id="rId19"/>
    <p:sldId id="292" r:id="rId20"/>
    <p:sldId id="299" r:id="rId21"/>
    <p:sldId id="300" r:id="rId22"/>
    <p:sldId id="301" r:id="rId23"/>
    <p:sldId id="303" r:id="rId24"/>
    <p:sldId id="304" r:id="rId25"/>
    <p:sldId id="283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8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071B75-3519-42FE-ACCF-C5FBF02E718D}" type="doc">
      <dgm:prSet loTypeId="urn:microsoft.com/office/officeart/2005/8/layout/chevron2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BC71A5A7-478A-40D6-BE1F-FC13A6FA147D}">
      <dgm:prSet/>
      <dgm:spPr/>
      <dgm:t>
        <a:bodyPr/>
        <a:lstStyle/>
        <a:p>
          <a:r>
            <a:rPr lang="ru-RU" dirty="0" err="1" smtClean="0"/>
            <a:t>Запишіть</a:t>
          </a:r>
          <a:r>
            <a:rPr lang="ru-RU" dirty="0" smtClean="0"/>
            <a:t> число, </a:t>
          </a:r>
          <a:r>
            <a:rPr lang="ru-RU" dirty="0" err="1" smtClean="0"/>
            <a:t>попереднє</a:t>
          </a:r>
          <a:r>
            <a:rPr lang="ru-RU" dirty="0" smtClean="0"/>
            <a:t> до числа 6.</a:t>
          </a:r>
          <a:endParaRPr lang="ru-RU" dirty="0"/>
        </a:p>
      </dgm:t>
    </dgm:pt>
    <dgm:pt modelId="{9B5E7B98-8C0C-4A14-8D4F-07144D1C52C7}" type="parTrans" cxnId="{9C67CC8B-B20B-452A-AB06-91D589517E3E}">
      <dgm:prSet/>
      <dgm:spPr/>
      <dgm:t>
        <a:bodyPr/>
        <a:lstStyle/>
        <a:p>
          <a:endParaRPr lang="ru-RU"/>
        </a:p>
      </dgm:t>
    </dgm:pt>
    <dgm:pt modelId="{5C6134B5-3936-4DEC-B6C4-A10A79FCF05C}" type="sibTrans" cxnId="{9C67CC8B-B20B-452A-AB06-91D589517E3E}">
      <dgm:prSet/>
      <dgm:spPr/>
      <dgm:t>
        <a:bodyPr/>
        <a:lstStyle/>
        <a:p>
          <a:endParaRPr lang="ru-RU"/>
        </a:p>
      </dgm:t>
    </dgm:pt>
    <dgm:pt modelId="{6047F4B1-F986-49B9-A95A-29364C5E12C4}">
      <dgm:prSet/>
      <dgm:spPr/>
      <dgm:t>
        <a:bodyPr/>
        <a:lstStyle/>
        <a:p>
          <a:r>
            <a:rPr lang="ru-RU" dirty="0" err="1" smtClean="0"/>
            <a:t>Запишіть</a:t>
          </a:r>
          <a:r>
            <a:rPr lang="ru-RU" dirty="0" smtClean="0"/>
            <a:t> число, </a:t>
          </a:r>
          <a:r>
            <a:rPr lang="ru-RU" dirty="0" err="1" smtClean="0"/>
            <a:t>наступне</a:t>
          </a:r>
          <a:r>
            <a:rPr lang="ru-RU" dirty="0" smtClean="0"/>
            <a:t> до числа 5.</a:t>
          </a:r>
          <a:endParaRPr lang="ru-RU" dirty="0"/>
        </a:p>
      </dgm:t>
    </dgm:pt>
    <dgm:pt modelId="{F104F168-5D77-4E05-99F4-BBD97B3501F1}" type="parTrans" cxnId="{2E200431-4420-4051-8F55-84BF964DB43F}">
      <dgm:prSet/>
      <dgm:spPr/>
      <dgm:t>
        <a:bodyPr/>
        <a:lstStyle/>
        <a:p>
          <a:endParaRPr lang="ru-RU"/>
        </a:p>
      </dgm:t>
    </dgm:pt>
    <dgm:pt modelId="{094527AF-A9F3-4475-AB84-E0AB1393FDA8}" type="sibTrans" cxnId="{2E200431-4420-4051-8F55-84BF964DB43F}">
      <dgm:prSet/>
      <dgm:spPr/>
      <dgm:t>
        <a:bodyPr/>
        <a:lstStyle/>
        <a:p>
          <a:endParaRPr lang="ru-RU"/>
        </a:p>
      </dgm:t>
    </dgm:pt>
    <dgm:pt modelId="{B9EFE89D-4678-44CE-9F82-375B8E20BD31}">
      <dgm:prSet/>
      <dgm:spPr/>
      <dgm:t>
        <a:bodyPr/>
        <a:lstStyle/>
        <a:p>
          <a:r>
            <a:rPr lang="ru-RU" dirty="0" err="1" smtClean="0"/>
            <a:t>Запишіть</a:t>
          </a:r>
          <a:r>
            <a:rPr lang="ru-RU" dirty="0" smtClean="0"/>
            <a:t> число, яке </a:t>
          </a:r>
          <a:r>
            <a:rPr lang="ru-RU" dirty="0" err="1" smtClean="0"/>
            <a:t>стоїть</a:t>
          </a:r>
          <a:r>
            <a:rPr lang="ru-RU" dirty="0" smtClean="0"/>
            <a:t> перед числом 2.</a:t>
          </a:r>
          <a:endParaRPr lang="ru-RU" dirty="0"/>
        </a:p>
      </dgm:t>
    </dgm:pt>
    <dgm:pt modelId="{E41EAABD-6872-4D44-8CFD-07C206FDC257}" type="parTrans" cxnId="{79AE551B-AB49-4CF0-9D8C-6A35D30A07AF}">
      <dgm:prSet/>
      <dgm:spPr/>
      <dgm:t>
        <a:bodyPr/>
        <a:lstStyle/>
        <a:p>
          <a:endParaRPr lang="ru-RU"/>
        </a:p>
      </dgm:t>
    </dgm:pt>
    <dgm:pt modelId="{00EDEEFE-811D-4368-BA29-3F44A29E1F49}" type="sibTrans" cxnId="{79AE551B-AB49-4CF0-9D8C-6A35D30A07AF}">
      <dgm:prSet/>
      <dgm:spPr/>
      <dgm:t>
        <a:bodyPr/>
        <a:lstStyle/>
        <a:p>
          <a:endParaRPr lang="ru-RU"/>
        </a:p>
      </dgm:t>
    </dgm:pt>
    <dgm:pt modelId="{BB6B559D-DA75-495C-8316-5A26115F6246}">
      <dgm:prSet/>
      <dgm:spPr/>
      <dgm:t>
        <a:bodyPr/>
        <a:lstStyle/>
        <a:p>
          <a:r>
            <a:rPr lang="ru-RU" dirty="0" err="1" smtClean="0"/>
            <a:t>Запишіть</a:t>
          </a:r>
          <a:r>
            <a:rPr lang="ru-RU" dirty="0" smtClean="0"/>
            <a:t> число, яке </a:t>
          </a:r>
          <a:r>
            <a:rPr lang="ru-RU" dirty="0" err="1" smtClean="0"/>
            <a:t>стоїть</a:t>
          </a:r>
          <a:r>
            <a:rPr lang="ru-RU" dirty="0" smtClean="0"/>
            <a:t> </a:t>
          </a:r>
          <a:r>
            <a:rPr lang="ru-RU" dirty="0" err="1" smtClean="0"/>
            <a:t>між</a:t>
          </a:r>
          <a:r>
            <a:rPr lang="ru-RU" dirty="0" smtClean="0"/>
            <a:t> числами 4 і 6.</a:t>
          </a:r>
          <a:endParaRPr lang="ru-RU" dirty="0"/>
        </a:p>
      </dgm:t>
    </dgm:pt>
    <dgm:pt modelId="{619C68C5-4338-4B0E-8647-BB8B12942DBF}" type="parTrans" cxnId="{69DC8465-8936-43F8-9C5B-3ECE934850E7}">
      <dgm:prSet/>
      <dgm:spPr/>
      <dgm:t>
        <a:bodyPr/>
        <a:lstStyle/>
        <a:p>
          <a:endParaRPr lang="ru-RU"/>
        </a:p>
      </dgm:t>
    </dgm:pt>
    <dgm:pt modelId="{3DAD3473-52B4-4B1B-BB05-9C673DFF9D6D}" type="sibTrans" cxnId="{69DC8465-8936-43F8-9C5B-3ECE934850E7}">
      <dgm:prSet/>
      <dgm:spPr/>
      <dgm:t>
        <a:bodyPr/>
        <a:lstStyle/>
        <a:p>
          <a:endParaRPr lang="ru-RU"/>
        </a:p>
      </dgm:t>
    </dgm:pt>
    <dgm:pt modelId="{1437524C-47EB-4D0F-A3A7-AAA02D99ABB3}">
      <dgm:prSet/>
      <dgm:spPr/>
      <dgm:t>
        <a:bodyPr/>
        <a:lstStyle/>
        <a:p>
          <a:r>
            <a:rPr lang="ru-RU" dirty="0" err="1" smtClean="0"/>
            <a:t>Запишіть</a:t>
          </a:r>
          <a:r>
            <a:rPr lang="ru-RU" dirty="0" smtClean="0"/>
            <a:t> «</a:t>
          </a:r>
          <a:r>
            <a:rPr lang="ru-RU" dirty="0" err="1" smtClean="0"/>
            <a:t>сусідів</a:t>
          </a:r>
          <a:r>
            <a:rPr lang="ru-RU" dirty="0" smtClean="0"/>
            <a:t>» числа 7.</a:t>
          </a:r>
          <a:endParaRPr lang="ru-RU" dirty="0"/>
        </a:p>
      </dgm:t>
    </dgm:pt>
    <dgm:pt modelId="{EB9B6F24-4E25-40CC-926F-159B78533C5A}" type="parTrans" cxnId="{983ABC11-7CC7-4271-A213-2000C4EB948A}">
      <dgm:prSet/>
      <dgm:spPr/>
      <dgm:t>
        <a:bodyPr/>
        <a:lstStyle/>
        <a:p>
          <a:endParaRPr lang="ru-RU"/>
        </a:p>
      </dgm:t>
    </dgm:pt>
    <dgm:pt modelId="{CCA91442-8EF4-4213-AF43-8136943F0BE8}" type="sibTrans" cxnId="{983ABC11-7CC7-4271-A213-2000C4EB948A}">
      <dgm:prSet/>
      <dgm:spPr/>
      <dgm:t>
        <a:bodyPr/>
        <a:lstStyle/>
        <a:p>
          <a:endParaRPr lang="ru-RU"/>
        </a:p>
      </dgm:t>
    </dgm:pt>
    <dgm:pt modelId="{A205917A-BA4A-409A-8D2A-21E3816968E4}">
      <dgm:prSet/>
      <dgm:spPr/>
      <dgm:t>
        <a:bodyPr/>
        <a:lstStyle/>
        <a:p>
          <a:r>
            <a:rPr lang="en-US" dirty="0" smtClean="0"/>
            <a:t>1</a:t>
          </a:r>
          <a:endParaRPr lang="ru-RU" dirty="0"/>
        </a:p>
      </dgm:t>
    </dgm:pt>
    <dgm:pt modelId="{8E97F46E-AE35-435E-A4BE-04556BE557CC}" type="parTrans" cxnId="{9947A549-5BA7-4CE5-9BED-2EC6521354BF}">
      <dgm:prSet/>
      <dgm:spPr/>
      <dgm:t>
        <a:bodyPr/>
        <a:lstStyle/>
        <a:p>
          <a:endParaRPr lang="ru-RU"/>
        </a:p>
      </dgm:t>
    </dgm:pt>
    <dgm:pt modelId="{8CF73A6A-8E74-4D87-84F2-DE1295D0977B}" type="sibTrans" cxnId="{9947A549-5BA7-4CE5-9BED-2EC6521354BF}">
      <dgm:prSet/>
      <dgm:spPr/>
      <dgm:t>
        <a:bodyPr/>
        <a:lstStyle/>
        <a:p>
          <a:endParaRPr lang="ru-RU"/>
        </a:p>
      </dgm:t>
    </dgm:pt>
    <dgm:pt modelId="{C8FD2082-FB63-4B53-AB9D-146A3F610DC6}">
      <dgm:prSet/>
      <dgm:spPr/>
      <dgm:t>
        <a:bodyPr/>
        <a:lstStyle/>
        <a:p>
          <a:r>
            <a:rPr lang="en-US" dirty="0" smtClean="0"/>
            <a:t>2</a:t>
          </a:r>
          <a:endParaRPr lang="ru-RU" dirty="0"/>
        </a:p>
      </dgm:t>
    </dgm:pt>
    <dgm:pt modelId="{A6386470-B23C-475C-8657-72DCAA2BA8F8}" type="parTrans" cxnId="{C95A8FB3-2A91-4489-B85A-40F589EEC754}">
      <dgm:prSet/>
      <dgm:spPr/>
      <dgm:t>
        <a:bodyPr/>
        <a:lstStyle/>
        <a:p>
          <a:endParaRPr lang="ru-RU"/>
        </a:p>
      </dgm:t>
    </dgm:pt>
    <dgm:pt modelId="{F1A79FCB-4DD7-4975-A950-50CB7A5D2078}" type="sibTrans" cxnId="{C95A8FB3-2A91-4489-B85A-40F589EEC754}">
      <dgm:prSet/>
      <dgm:spPr/>
      <dgm:t>
        <a:bodyPr/>
        <a:lstStyle/>
        <a:p>
          <a:endParaRPr lang="ru-RU"/>
        </a:p>
      </dgm:t>
    </dgm:pt>
    <dgm:pt modelId="{96ADF08B-AC65-4D7A-8764-6D854AA8B6B2}">
      <dgm:prSet/>
      <dgm:spPr/>
      <dgm:t>
        <a:bodyPr/>
        <a:lstStyle/>
        <a:p>
          <a:r>
            <a:rPr lang="en-US" dirty="0" smtClean="0"/>
            <a:t>3</a:t>
          </a:r>
          <a:endParaRPr lang="ru-RU" dirty="0"/>
        </a:p>
      </dgm:t>
    </dgm:pt>
    <dgm:pt modelId="{B9647B00-9F80-4AB1-8FD6-F804ADE4D834}" type="parTrans" cxnId="{548B932F-76A6-4BF8-B692-B887752E6749}">
      <dgm:prSet/>
      <dgm:spPr/>
      <dgm:t>
        <a:bodyPr/>
        <a:lstStyle/>
        <a:p>
          <a:endParaRPr lang="ru-RU"/>
        </a:p>
      </dgm:t>
    </dgm:pt>
    <dgm:pt modelId="{D33D1291-CD4D-4547-BDA8-47A856F0BCA6}" type="sibTrans" cxnId="{548B932F-76A6-4BF8-B692-B887752E6749}">
      <dgm:prSet/>
      <dgm:spPr/>
      <dgm:t>
        <a:bodyPr/>
        <a:lstStyle/>
        <a:p>
          <a:endParaRPr lang="ru-RU"/>
        </a:p>
      </dgm:t>
    </dgm:pt>
    <dgm:pt modelId="{02035A47-4375-4472-AF00-B76A85C8B2A6}">
      <dgm:prSet/>
      <dgm:spPr/>
      <dgm:t>
        <a:bodyPr/>
        <a:lstStyle/>
        <a:p>
          <a:r>
            <a:rPr lang="ru-RU" dirty="0" err="1" smtClean="0"/>
            <a:t>Запишіть</a:t>
          </a:r>
          <a:r>
            <a:rPr lang="ru-RU" dirty="0" smtClean="0"/>
            <a:t> число, яке </a:t>
          </a:r>
          <a:r>
            <a:rPr lang="ru-RU" dirty="0" err="1" smtClean="0"/>
            <a:t>стоїть</a:t>
          </a:r>
          <a:r>
            <a:rPr lang="ru-RU" dirty="0" smtClean="0"/>
            <a:t> </a:t>
          </a:r>
          <a:r>
            <a:rPr lang="ru-RU" dirty="0" err="1" smtClean="0"/>
            <a:t>після</a:t>
          </a:r>
          <a:r>
            <a:rPr lang="ru-RU" dirty="0" smtClean="0"/>
            <a:t> числа 4.</a:t>
          </a:r>
          <a:endParaRPr lang="ru-RU" dirty="0"/>
        </a:p>
      </dgm:t>
    </dgm:pt>
    <dgm:pt modelId="{1A66B15A-CC49-4EAA-8364-2FA19C8684A2}" type="parTrans" cxnId="{70216D91-4706-44B6-9F88-FF4E794F8F24}">
      <dgm:prSet/>
      <dgm:spPr/>
      <dgm:t>
        <a:bodyPr/>
        <a:lstStyle/>
        <a:p>
          <a:endParaRPr lang="ru-RU"/>
        </a:p>
      </dgm:t>
    </dgm:pt>
    <dgm:pt modelId="{91821ECF-352D-4D33-BFCA-450030FC8D70}" type="sibTrans" cxnId="{70216D91-4706-44B6-9F88-FF4E794F8F24}">
      <dgm:prSet/>
      <dgm:spPr/>
      <dgm:t>
        <a:bodyPr/>
        <a:lstStyle/>
        <a:p>
          <a:endParaRPr lang="ru-RU"/>
        </a:p>
      </dgm:t>
    </dgm:pt>
    <dgm:pt modelId="{F0373A71-4179-4E90-9A4D-715F0F52150E}">
      <dgm:prSet/>
      <dgm:spPr/>
      <dgm:t>
        <a:bodyPr/>
        <a:lstStyle/>
        <a:p>
          <a:r>
            <a:rPr lang="en-US" dirty="0" smtClean="0"/>
            <a:t>4</a:t>
          </a:r>
          <a:endParaRPr lang="ru-RU" dirty="0"/>
        </a:p>
      </dgm:t>
    </dgm:pt>
    <dgm:pt modelId="{8BBF8C44-5AFC-4B84-960B-71812F1239C5}" type="parTrans" cxnId="{E7DB33EB-7850-4206-80A8-A148F8A0643E}">
      <dgm:prSet/>
      <dgm:spPr/>
      <dgm:t>
        <a:bodyPr/>
        <a:lstStyle/>
        <a:p>
          <a:endParaRPr lang="ru-RU"/>
        </a:p>
      </dgm:t>
    </dgm:pt>
    <dgm:pt modelId="{CBC66E44-577C-48C4-A56C-B54178314DCF}" type="sibTrans" cxnId="{E7DB33EB-7850-4206-80A8-A148F8A0643E}">
      <dgm:prSet/>
      <dgm:spPr/>
      <dgm:t>
        <a:bodyPr/>
        <a:lstStyle/>
        <a:p>
          <a:endParaRPr lang="ru-RU"/>
        </a:p>
      </dgm:t>
    </dgm:pt>
    <dgm:pt modelId="{F77F1D55-5650-439C-AC6B-FB8038164FE3}">
      <dgm:prSet/>
      <dgm:spPr/>
      <dgm:t>
        <a:bodyPr/>
        <a:lstStyle/>
        <a:p>
          <a:r>
            <a:rPr lang="en-US" dirty="0" smtClean="0"/>
            <a:t>5</a:t>
          </a:r>
          <a:endParaRPr lang="ru-RU" dirty="0"/>
        </a:p>
      </dgm:t>
    </dgm:pt>
    <dgm:pt modelId="{393EE339-72B1-40F0-8412-205B7F96B402}" type="parTrans" cxnId="{B2C2FF22-DBC6-414A-82AD-FB4638681233}">
      <dgm:prSet/>
      <dgm:spPr/>
      <dgm:t>
        <a:bodyPr/>
        <a:lstStyle/>
        <a:p>
          <a:endParaRPr lang="ru-RU"/>
        </a:p>
      </dgm:t>
    </dgm:pt>
    <dgm:pt modelId="{2A646AC4-B36E-4DDC-8DD2-DCD87CD92BB3}" type="sibTrans" cxnId="{B2C2FF22-DBC6-414A-82AD-FB4638681233}">
      <dgm:prSet/>
      <dgm:spPr/>
      <dgm:t>
        <a:bodyPr/>
        <a:lstStyle/>
        <a:p>
          <a:endParaRPr lang="ru-RU"/>
        </a:p>
      </dgm:t>
    </dgm:pt>
    <dgm:pt modelId="{16062CC0-06E5-4923-BE27-B5ACEC608647}">
      <dgm:prSet/>
      <dgm:spPr/>
      <dgm:t>
        <a:bodyPr/>
        <a:lstStyle/>
        <a:p>
          <a:r>
            <a:rPr lang="en-US" dirty="0" smtClean="0"/>
            <a:t>6</a:t>
          </a:r>
          <a:endParaRPr lang="ru-RU" dirty="0"/>
        </a:p>
      </dgm:t>
    </dgm:pt>
    <dgm:pt modelId="{6346DB08-248B-4AF1-9F95-6D18CDCCEB74}" type="parTrans" cxnId="{1EA78F7C-5226-46FF-B47C-475B5E2E390B}">
      <dgm:prSet/>
      <dgm:spPr/>
      <dgm:t>
        <a:bodyPr/>
        <a:lstStyle/>
        <a:p>
          <a:endParaRPr lang="ru-RU"/>
        </a:p>
      </dgm:t>
    </dgm:pt>
    <dgm:pt modelId="{8287B523-89DC-4F12-AD9F-03DBC41A9190}" type="sibTrans" cxnId="{1EA78F7C-5226-46FF-B47C-475B5E2E390B}">
      <dgm:prSet/>
      <dgm:spPr/>
      <dgm:t>
        <a:bodyPr/>
        <a:lstStyle/>
        <a:p>
          <a:endParaRPr lang="ru-RU"/>
        </a:p>
      </dgm:t>
    </dgm:pt>
    <dgm:pt modelId="{DAB07A4B-B8B1-4A37-87A9-A0F7DEBB5CEE}">
      <dgm:prSet/>
      <dgm:spPr/>
      <dgm:t>
        <a:bodyPr/>
        <a:lstStyle/>
        <a:p>
          <a:r>
            <a:rPr lang="en-US" dirty="0" smtClean="0"/>
            <a:t>7</a:t>
          </a:r>
          <a:endParaRPr lang="ru-RU" dirty="0"/>
        </a:p>
      </dgm:t>
    </dgm:pt>
    <dgm:pt modelId="{E2CF5DA9-BD35-4F68-9AA0-B46C21C61D37}" type="parTrans" cxnId="{F7B2376A-0B6B-46A2-A02E-1F9C7C234780}">
      <dgm:prSet/>
      <dgm:spPr/>
      <dgm:t>
        <a:bodyPr/>
        <a:lstStyle/>
        <a:p>
          <a:endParaRPr lang="ru-RU"/>
        </a:p>
      </dgm:t>
    </dgm:pt>
    <dgm:pt modelId="{8870A441-9B2E-4452-BC8D-52FBA3D99F69}" type="sibTrans" cxnId="{F7B2376A-0B6B-46A2-A02E-1F9C7C234780}">
      <dgm:prSet/>
      <dgm:spPr/>
      <dgm:t>
        <a:bodyPr/>
        <a:lstStyle/>
        <a:p>
          <a:endParaRPr lang="ru-RU"/>
        </a:p>
      </dgm:t>
    </dgm:pt>
    <dgm:pt modelId="{1BEBDE06-9B92-43A1-9517-6D1C57359F1E}">
      <dgm:prSet/>
      <dgm:spPr/>
      <dgm:t>
        <a:bodyPr/>
        <a:lstStyle/>
        <a:p>
          <a:r>
            <a:rPr lang="ru-RU" dirty="0" err="1" smtClean="0"/>
            <a:t>Запишіть</a:t>
          </a:r>
          <a:r>
            <a:rPr lang="ru-RU" dirty="0" smtClean="0"/>
            <a:t> </a:t>
          </a:r>
          <a:r>
            <a:rPr lang="ru-RU" dirty="0" err="1" smtClean="0"/>
            <a:t>відповіді</a:t>
          </a:r>
          <a:r>
            <a:rPr lang="ru-RU" dirty="0" smtClean="0"/>
            <a:t> до </a:t>
          </a:r>
          <a:r>
            <a:rPr lang="ru-RU" dirty="0" err="1" smtClean="0"/>
            <a:t>прикладів</a:t>
          </a:r>
          <a:r>
            <a:rPr lang="ru-RU" dirty="0" smtClean="0"/>
            <a:t>: 7 + 1; 3 + 1; 5 + 1.</a:t>
          </a:r>
          <a:endParaRPr lang="ru-RU" dirty="0"/>
        </a:p>
      </dgm:t>
    </dgm:pt>
    <dgm:pt modelId="{8A432FE8-287C-44BD-B01D-22502E6D6AC2}" type="parTrans" cxnId="{C1BF1691-BFC1-4322-9B4F-584DFED49989}">
      <dgm:prSet/>
      <dgm:spPr/>
      <dgm:t>
        <a:bodyPr/>
        <a:lstStyle/>
        <a:p>
          <a:endParaRPr lang="ru-RU"/>
        </a:p>
      </dgm:t>
    </dgm:pt>
    <dgm:pt modelId="{9AE0F6F6-6DC5-476C-903D-2E71CC7D277F}" type="sibTrans" cxnId="{C1BF1691-BFC1-4322-9B4F-584DFED49989}">
      <dgm:prSet/>
      <dgm:spPr/>
      <dgm:t>
        <a:bodyPr/>
        <a:lstStyle/>
        <a:p>
          <a:endParaRPr lang="ru-RU"/>
        </a:p>
      </dgm:t>
    </dgm:pt>
    <dgm:pt modelId="{DC8C0735-12DE-4996-9979-016CAA77914C}" type="pres">
      <dgm:prSet presAssocID="{FB071B75-3519-42FE-ACCF-C5FBF02E718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C647CB5-A46D-4AA1-9F8F-98957D81E934}" type="pres">
      <dgm:prSet presAssocID="{A205917A-BA4A-409A-8D2A-21E3816968E4}" presName="composite" presStyleCnt="0"/>
      <dgm:spPr/>
    </dgm:pt>
    <dgm:pt modelId="{BDF2E974-E232-451A-81D0-F8A29534A260}" type="pres">
      <dgm:prSet presAssocID="{A205917A-BA4A-409A-8D2A-21E3816968E4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B42D724-B959-468A-99C4-9CFE958CF9A7}" type="pres">
      <dgm:prSet presAssocID="{A205917A-BA4A-409A-8D2A-21E3816968E4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DFD5DB9-AD1D-4BE3-8DFC-57ECFB1AA9DD}" type="pres">
      <dgm:prSet presAssocID="{8CF73A6A-8E74-4D87-84F2-DE1295D0977B}" presName="sp" presStyleCnt="0"/>
      <dgm:spPr/>
    </dgm:pt>
    <dgm:pt modelId="{E294EAC8-A9CE-450A-B771-7F45A59ED2E9}" type="pres">
      <dgm:prSet presAssocID="{C8FD2082-FB63-4B53-AB9D-146A3F610DC6}" presName="composite" presStyleCnt="0"/>
      <dgm:spPr/>
    </dgm:pt>
    <dgm:pt modelId="{26BAFF42-3B42-4B1F-9481-C37B66D7F1A7}" type="pres">
      <dgm:prSet presAssocID="{C8FD2082-FB63-4B53-AB9D-146A3F610DC6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9A2EE1A-06C5-4EEE-BD04-80FBF6FA2B6A}" type="pres">
      <dgm:prSet presAssocID="{C8FD2082-FB63-4B53-AB9D-146A3F610DC6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90532CE-EA0F-4423-B89C-D2BDD5328CF8}" type="pres">
      <dgm:prSet presAssocID="{F1A79FCB-4DD7-4975-A950-50CB7A5D2078}" presName="sp" presStyleCnt="0"/>
      <dgm:spPr/>
    </dgm:pt>
    <dgm:pt modelId="{6B1A71A3-E7CB-44B5-A04D-B6F3B6F34E3E}" type="pres">
      <dgm:prSet presAssocID="{96ADF08B-AC65-4D7A-8764-6D854AA8B6B2}" presName="composite" presStyleCnt="0"/>
      <dgm:spPr/>
    </dgm:pt>
    <dgm:pt modelId="{8E454B80-5B66-4937-A632-A60416634B0A}" type="pres">
      <dgm:prSet presAssocID="{96ADF08B-AC65-4D7A-8764-6D854AA8B6B2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D97FD4A-9847-429F-B250-D1D59297E355}" type="pres">
      <dgm:prSet presAssocID="{96ADF08B-AC65-4D7A-8764-6D854AA8B6B2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B9983C5-21EB-43B4-A636-71503BC6785C}" type="pres">
      <dgm:prSet presAssocID="{D33D1291-CD4D-4547-BDA8-47A856F0BCA6}" presName="sp" presStyleCnt="0"/>
      <dgm:spPr/>
    </dgm:pt>
    <dgm:pt modelId="{749D3D47-B60A-4370-84D6-E328FF5FC752}" type="pres">
      <dgm:prSet presAssocID="{F0373A71-4179-4E90-9A4D-715F0F52150E}" presName="composite" presStyleCnt="0"/>
      <dgm:spPr/>
    </dgm:pt>
    <dgm:pt modelId="{1DAE09F0-C224-4B3B-B190-7CD0954589BB}" type="pres">
      <dgm:prSet presAssocID="{F0373A71-4179-4E90-9A4D-715F0F52150E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F12A13D-CEF4-4B33-B567-AB795A393E93}" type="pres">
      <dgm:prSet presAssocID="{F0373A71-4179-4E90-9A4D-715F0F52150E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9F93B38-12C6-4472-B88C-4EEA5086855B}" type="pres">
      <dgm:prSet presAssocID="{CBC66E44-577C-48C4-A56C-B54178314DCF}" presName="sp" presStyleCnt="0"/>
      <dgm:spPr/>
    </dgm:pt>
    <dgm:pt modelId="{732DC836-8193-474F-9048-801F582F8BDA}" type="pres">
      <dgm:prSet presAssocID="{F77F1D55-5650-439C-AC6B-FB8038164FE3}" presName="composite" presStyleCnt="0"/>
      <dgm:spPr/>
    </dgm:pt>
    <dgm:pt modelId="{A4E6F9E1-8445-40AA-9F14-09E31E42FC58}" type="pres">
      <dgm:prSet presAssocID="{F77F1D55-5650-439C-AC6B-FB8038164FE3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C1EDBF5-4391-4087-BB59-6DFBA66778F9}" type="pres">
      <dgm:prSet presAssocID="{F77F1D55-5650-439C-AC6B-FB8038164FE3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ECC1769-1F7B-43CC-A7B2-D84A69B2710B}" type="pres">
      <dgm:prSet presAssocID="{2A646AC4-B36E-4DDC-8DD2-DCD87CD92BB3}" presName="sp" presStyleCnt="0"/>
      <dgm:spPr/>
    </dgm:pt>
    <dgm:pt modelId="{F3ABC78C-6E46-4F6C-B3D3-052EF987B75C}" type="pres">
      <dgm:prSet presAssocID="{16062CC0-06E5-4923-BE27-B5ACEC608647}" presName="composite" presStyleCnt="0"/>
      <dgm:spPr/>
    </dgm:pt>
    <dgm:pt modelId="{9BAAB54B-D376-40AA-A636-DBC07253D099}" type="pres">
      <dgm:prSet presAssocID="{16062CC0-06E5-4923-BE27-B5ACEC608647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C98FE57-F18A-4410-BEB5-0EF9D4F74993}" type="pres">
      <dgm:prSet presAssocID="{16062CC0-06E5-4923-BE27-B5ACEC608647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677B4A9-1299-4CFE-A724-C7971D0B2A27}" type="pres">
      <dgm:prSet presAssocID="{8287B523-89DC-4F12-AD9F-03DBC41A9190}" presName="sp" presStyleCnt="0"/>
      <dgm:spPr/>
    </dgm:pt>
    <dgm:pt modelId="{5F10DE36-7979-492A-8549-70F7029E24EF}" type="pres">
      <dgm:prSet presAssocID="{DAB07A4B-B8B1-4A37-87A9-A0F7DEBB5CEE}" presName="composite" presStyleCnt="0"/>
      <dgm:spPr/>
    </dgm:pt>
    <dgm:pt modelId="{5081B98A-5089-4A54-BF68-FE1F7C31CD18}" type="pres">
      <dgm:prSet presAssocID="{DAB07A4B-B8B1-4A37-87A9-A0F7DEBB5CEE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B8EDFBA-C35C-43E9-8EB9-71D09E84E998}" type="pres">
      <dgm:prSet presAssocID="{DAB07A4B-B8B1-4A37-87A9-A0F7DEBB5CEE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27F4EB1-335F-4D5D-B7F3-D74AD088C628}" type="presOf" srcId="{BC71A5A7-478A-40D6-BE1F-FC13A6FA147D}" destId="{3B42D724-B959-468A-99C4-9CFE958CF9A7}" srcOrd="0" destOrd="0" presId="urn:microsoft.com/office/officeart/2005/8/layout/chevron2"/>
    <dgm:cxn modelId="{2E200431-4420-4051-8F55-84BF964DB43F}" srcId="{C8FD2082-FB63-4B53-AB9D-146A3F610DC6}" destId="{6047F4B1-F986-49B9-A95A-29364C5E12C4}" srcOrd="0" destOrd="0" parTransId="{F104F168-5D77-4E05-99F4-BBD97B3501F1}" sibTransId="{094527AF-A9F3-4475-AB84-E0AB1393FDA8}"/>
    <dgm:cxn modelId="{79AE551B-AB49-4CF0-9D8C-6A35D30A07AF}" srcId="{F0373A71-4179-4E90-9A4D-715F0F52150E}" destId="{B9EFE89D-4678-44CE-9F82-375B8E20BD31}" srcOrd="0" destOrd="0" parTransId="{E41EAABD-6872-4D44-8CFD-07C206FDC257}" sibTransId="{00EDEEFE-811D-4368-BA29-3F44A29E1F49}"/>
    <dgm:cxn modelId="{A66994F0-B752-48FF-A7A5-AE246973D0C7}" type="presOf" srcId="{F0373A71-4179-4E90-9A4D-715F0F52150E}" destId="{1DAE09F0-C224-4B3B-B190-7CD0954589BB}" srcOrd="0" destOrd="0" presId="urn:microsoft.com/office/officeart/2005/8/layout/chevron2"/>
    <dgm:cxn modelId="{C1BF1691-BFC1-4322-9B4F-584DFED49989}" srcId="{DAB07A4B-B8B1-4A37-87A9-A0F7DEBB5CEE}" destId="{1BEBDE06-9B92-43A1-9517-6D1C57359F1E}" srcOrd="0" destOrd="0" parTransId="{8A432FE8-287C-44BD-B01D-22502E6D6AC2}" sibTransId="{9AE0F6F6-6DC5-476C-903D-2E71CC7D277F}"/>
    <dgm:cxn modelId="{F7B2376A-0B6B-46A2-A02E-1F9C7C234780}" srcId="{FB071B75-3519-42FE-ACCF-C5FBF02E718D}" destId="{DAB07A4B-B8B1-4A37-87A9-A0F7DEBB5CEE}" srcOrd="6" destOrd="0" parTransId="{E2CF5DA9-BD35-4F68-9AA0-B46C21C61D37}" sibTransId="{8870A441-9B2E-4452-BC8D-52FBA3D99F69}"/>
    <dgm:cxn modelId="{C95A8FB3-2A91-4489-B85A-40F589EEC754}" srcId="{FB071B75-3519-42FE-ACCF-C5FBF02E718D}" destId="{C8FD2082-FB63-4B53-AB9D-146A3F610DC6}" srcOrd="1" destOrd="0" parTransId="{A6386470-B23C-475C-8657-72DCAA2BA8F8}" sibTransId="{F1A79FCB-4DD7-4975-A950-50CB7A5D2078}"/>
    <dgm:cxn modelId="{4F20E262-DBB4-4382-A227-B459792D55E9}" type="presOf" srcId="{6047F4B1-F986-49B9-A95A-29364C5E12C4}" destId="{19A2EE1A-06C5-4EEE-BD04-80FBF6FA2B6A}" srcOrd="0" destOrd="0" presId="urn:microsoft.com/office/officeart/2005/8/layout/chevron2"/>
    <dgm:cxn modelId="{E7DB33EB-7850-4206-80A8-A148F8A0643E}" srcId="{FB071B75-3519-42FE-ACCF-C5FBF02E718D}" destId="{F0373A71-4179-4E90-9A4D-715F0F52150E}" srcOrd="3" destOrd="0" parTransId="{8BBF8C44-5AFC-4B84-960B-71812F1239C5}" sibTransId="{CBC66E44-577C-48C4-A56C-B54178314DCF}"/>
    <dgm:cxn modelId="{548B932F-76A6-4BF8-B692-B887752E6749}" srcId="{FB071B75-3519-42FE-ACCF-C5FBF02E718D}" destId="{96ADF08B-AC65-4D7A-8764-6D854AA8B6B2}" srcOrd="2" destOrd="0" parTransId="{B9647B00-9F80-4AB1-8FD6-F804ADE4D834}" sibTransId="{D33D1291-CD4D-4547-BDA8-47A856F0BCA6}"/>
    <dgm:cxn modelId="{ABF72388-F152-4EB1-99AF-A81B3F88FA29}" type="presOf" srcId="{F77F1D55-5650-439C-AC6B-FB8038164FE3}" destId="{A4E6F9E1-8445-40AA-9F14-09E31E42FC58}" srcOrd="0" destOrd="0" presId="urn:microsoft.com/office/officeart/2005/8/layout/chevron2"/>
    <dgm:cxn modelId="{F3ACF3A5-C76D-4558-8E2A-04939D7FA985}" type="presOf" srcId="{DAB07A4B-B8B1-4A37-87A9-A0F7DEBB5CEE}" destId="{5081B98A-5089-4A54-BF68-FE1F7C31CD18}" srcOrd="0" destOrd="0" presId="urn:microsoft.com/office/officeart/2005/8/layout/chevron2"/>
    <dgm:cxn modelId="{9C67CC8B-B20B-452A-AB06-91D589517E3E}" srcId="{A205917A-BA4A-409A-8D2A-21E3816968E4}" destId="{BC71A5A7-478A-40D6-BE1F-FC13A6FA147D}" srcOrd="0" destOrd="0" parTransId="{9B5E7B98-8C0C-4A14-8D4F-07144D1C52C7}" sibTransId="{5C6134B5-3936-4DEC-B6C4-A10A79FCF05C}"/>
    <dgm:cxn modelId="{FDDED5A4-DEDE-4FF1-A025-AD2A6EDA53E4}" type="presOf" srcId="{BB6B559D-DA75-495C-8316-5A26115F6246}" destId="{DC1EDBF5-4391-4087-BB59-6DFBA66778F9}" srcOrd="0" destOrd="0" presId="urn:microsoft.com/office/officeart/2005/8/layout/chevron2"/>
    <dgm:cxn modelId="{69DC8465-8936-43F8-9C5B-3ECE934850E7}" srcId="{F77F1D55-5650-439C-AC6B-FB8038164FE3}" destId="{BB6B559D-DA75-495C-8316-5A26115F6246}" srcOrd="0" destOrd="0" parTransId="{619C68C5-4338-4B0E-8647-BB8B12942DBF}" sibTransId="{3DAD3473-52B4-4B1B-BB05-9C673DFF9D6D}"/>
    <dgm:cxn modelId="{4988B213-964A-4F58-BCB0-C4BA6CCA45E1}" type="presOf" srcId="{A205917A-BA4A-409A-8D2A-21E3816968E4}" destId="{BDF2E974-E232-451A-81D0-F8A29534A260}" srcOrd="0" destOrd="0" presId="urn:microsoft.com/office/officeart/2005/8/layout/chevron2"/>
    <dgm:cxn modelId="{2D28B2E7-4EAD-4C02-943D-2872B9A533EA}" type="presOf" srcId="{16062CC0-06E5-4923-BE27-B5ACEC608647}" destId="{9BAAB54B-D376-40AA-A636-DBC07253D099}" srcOrd="0" destOrd="0" presId="urn:microsoft.com/office/officeart/2005/8/layout/chevron2"/>
    <dgm:cxn modelId="{B2C2FF22-DBC6-414A-82AD-FB4638681233}" srcId="{FB071B75-3519-42FE-ACCF-C5FBF02E718D}" destId="{F77F1D55-5650-439C-AC6B-FB8038164FE3}" srcOrd="4" destOrd="0" parTransId="{393EE339-72B1-40F0-8412-205B7F96B402}" sibTransId="{2A646AC4-B36E-4DDC-8DD2-DCD87CD92BB3}"/>
    <dgm:cxn modelId="{D59A6EAB-428D-49E4-8153-00FDF929BD86}" type="presOf" srcId="{FB071B75-3519-42FE-ACCF-C5FBF02E718D}" destId="{DC8C0735-12DE-4996-9979-016CAA77914C}" srcOrd="0" destOrd="0" presId="urn:microsoft.com/office/officeart/2005/8/layout/chevron2"/>
    <dgm:cxn modelId="{50571A37-ADE7-4868-9194-EAEB4B7C1269}" type="presOf" srcId="{96ADF08B-AC65-4D7A-8764-6D854AA8B6B2}" destId="{8E454B80-5B66-4937-A632-A60416634B0A}" srcOrd="0" destOrd="0" presId="urn:microsoft.com/office/officeart/2005/8/layout/chevron2"/>
    <dgm:cxn modelId="{03DAFE0C-4C79-48EB-9C8C-6D37FF2F9F70}" type="presOf" srcId="{B9EFE89D-4678-44CE-9F82-375B8E20BD31}" destId="{3F12A13D-CEF4-4B33-B567-AB795A393E93}" srcOrd="0" destOrd="0" presId="urn:microsoft.com/office/officeart/2005/8/layout/chevron2"/>
    <dgm:cxn modelId="{983ABC11-7CC7-4271-A213-2000C4EB948A}" srcId="{16062CC0-06E5-4923-BE27-B5ACEC608647}" destId="{1437524C-47EB-4D0F-A3A7-AAA02D99ABB3}" srcOrd="0" destOrd="0" parTransId="{EB9B6F24-4E25-40CC-926F-159B78533C5A}" sibTransId="{CCA91442-8EF4-4213-AF43-8136943F0BE8}"/>
    <dgm:cxn modelId="{3A6E97E9-2950-47F6-B1E4-ECAEF943A3AA}" type="presOf" srcId="{02035A47-4375-4472-AF00-B76A85C8B2A6}" destId="{4D97FD4A-9847-429F-B250-D1D59297E355}" srcOrd="0" destOrd="0" presId="urn:microsoft.com/office/officeart/2005/8/layout/chevron2"/>
    <dgm:cxn modelId="{F686FFC2-B67C-4204-8783-388AC98512F1}" type="presOf" srcId="{C8FD2082-FB63-4B53-AB9D-146A3F610DC6}" destId="{26BAFF42-3B42-4B1F-9481-C37B66D7F1A7}" srcOrd="0" destOrd="0" presId="urn:microsoft.com/office/officeart/2005/8/layout/chevron2"/>
    <dgm:cxn modelId="{750D349B-F840-4E9D-85C4-57B0C9FD3D6C}" type="presOf" srcId="{1BEBDE06-9B92-43A1-9517-6D1C57359F1E}" destId="{AB8EDFBA-C35C-43E9-8EB9-71D09E84E998}" srcOrd="0" destOrd="0" presId="urn:microsoft.com/office/officeart/2005/8/layout/chevron2"/>
    <dgm:cxn modelId="{1EA78F7C-5226-46FF-B47C-475B5E2E390B}" srcId="{FB071B75-3519-42FE-ACCF-C5FBF02E718D}" destId="{16062CC0-06E5-4923-BE27-B5ACEC608647}" srcOrd="5" destOrd="0" parTransId="{6346DB08-248B-4AF1-9F95-6D18CDCCEB74}" sibTransId="{8287B523-89DC-4F12-AD9F-03DBC41A9190}"/>
    <dgm:cxn modelId="{762BD95C-F6BA-457D-BA9B-08409E35DD6B}" type="presOf" srcId="{1437524C-47EB-4D0F-A3A7-AAA02D99ABB3}" destId="{DC98FE57-F18A-4410-BEB5-0EF9D4F74993}" srcOrd="0" destOrd="0" presId="urn:microsoft.com/office/officeart/2005/8/layout/chevron2"/>
    <dgm:cxn modelId="{9947A549-5BA7-4CE5-9BED-2EC6521354BF}" srcId="{FB071B75-3519-42FE-ACCF-C5FBF02E718D}" destId="{A205917A-BA4A-409A-8D2A-21E3816968E4}" srcOrd="0" destOrd="0" parTransId="{8E97F46E-AE35-435E-A4BE-04556BE557CC}" sibTransId="{8CF73A6A-8E74-4D87-84F2-DE1295D0977B}"/>
    <dgm:cxn modelId="{70216D91-4706-44B6-9F88-FF4E794F8F24}" srcId="{96ADF08B-AC65-4D7A-8764-6D854AA8B6B2}" destId="{02035A47-4375-4472-AF00-B76A85C8B2A6}" srcOrd="0" destOrd="0" parTransId="{1A66B15A-CC49-4EAA-8364-2FA19C8684A2}" sibTransId="{91821ECF-352D-4D33-BFCA-450030FC8D70}"/>
    <dgm:cxn modelId="{1EC1FDC6-08E2-438C-B5E9-D8A5A496934F}" type="presParOf" srcId="{DC8C0735-12DE-4996-9979-016CAA77914C}" destId="{6C647CB5-A46D-4AA1-9F8F-98957D81E934}" srcOrd="0" destOrd="0" presId="urn:microsoft.com/office/officeart/2005/8/layout/chevron2"/>
    <dgm:cxn modelId="{D7B78BCE-65C5-4B81-BCEE-AE3AAB73154B}" type="presParOf" srcId="{6C647CB5-A46D-4AA1-9F8F-98957D81E934}" destId="{BDF2E974-E232-451A-81D0-F8A29534A260}" srcOrd="0" destOrd="0" presId="urn:microsoft.com/office/officeart/2005/8/layout/chevron2"/>
    <dgm:cxn modelId="{31DE4624-88C1-479C-B9E6-894495FF03F1}" type="presParOf" srcId="{6C647CB5-A46D-4AA1-9F8F-98957D81E934}" destId="{3B42D724-B959-468A-99C4-9CFE958CF9A7}" srcOrd="1" destOrd="0" presId="urn:microsoft.com/office/officeart/2005/8/layout/chevron2"/>
    <dgm:cxn modelId="{A00366FA-630C-48A7-AEAD-9938851E43A0}" type="presParOf" srcId="{DC8C0735-12DE-4996-9979-016CAA77914C}" destId="{7DFD5DB9-AD1D-4BE3-8DFC-57ECFB1AA9DD}" srcOrd="1" destOrd="0" presId="urn:microsoft.com/office/officeart/2005/8/layout/chevron2"/>
    <dgm:cxn modelId="{FFD65EA5-FC59-4E5E-987C-6C32595453C6}" type="presParOf" srcId="{DC8C0735-12DE-4996-9979-016CAA77914C}" destId="{E294EAC8-A9CE-450A-B771-7F45A59ED2E9}" srcOrd="2" destOrd="0" presId="urn:microsoft.com/office/officeart/2005/8/layout/chevron2"/>
    <dgm:cxn modelId="{8526722D-7756-4185-AADE-3393287D6CBD}" type="presParOf" srcId="{E294EAC8-A9CE-450A-B771-7F45A59ED2E9}" destId="{26BAFF42-3B42-4B1F-9481-C37B66D7F1A7}" srcOrd="0" destOrd="0" presId="urn:microsoft.com/office/officeart/2005/8/layout/chevron2"/>
    <dgm:cxn modelId="{758C38F4-2A86-45AC-B217-43E79A131E51}" type="presParOf" srcId="{E294EAC8-A9CE-450A-B771-7F45A59ED2E9}" destId="{19A2EE1A-06C5-4EEE-BD04-80FBF6FA2B6A}" srcOrd="1" destOrd="0" presId="urn:microsoft.com/office/officeart/2005/8/layout/chevron2"/>
    <dgm:cxn modelId="{83103E69-B745-42F3-8B08-D77E3296EA1B}" type="presParOf" srcId="{DC8C0735-12DE-4996-9979-016CAA77914C}" destId="{F90532CE-EA0F-4423-B89C-D2BDD5328CF8}" srcOrd="3" destOrd="0" presId="urn:microsoft.com/office/officeart/2005/8/layout/chevron2"/>
    <dgm:cxn modelId="{AF3E3751-3BDA-4A6D-A266-D77E6F28D32C}" type="presParOf" srcId="{DC8C0735-12DE-4996-9979-016CAA77914C}" destId="{6B1A71A3-E7CB-44B5-A04D-B6F3B6F34E3E}" srcOrd="4" destOrd="0" presId="urn:microsoft.com/office/officeart/2005/8/layout/chevron2"/>
    <dgm:cxn modelId="{9C9D363F-5427-45E8-A069-A6ED2C2DA024}" type="presParOf" srcId="{6B1A71A3-E7CB-44B5-A04D-B6F3B6F34E3E}" destId="{8E454B80-5B66-4937-A632-A60416634B0A}" srcOrd="0" destOrd="0" presId="urn:microsoft.com/office/officeart/2005/8/layout/chevron2"/>
    <dgm:cxn modelId="{AD86D04D-B2E9-4BC1-9D62-B1D8319C5132}" type="presParOf" srcId="{6B1A71A3-E7CB-44B5-A04D-B6F3B6F34E3E}" destId="{4D97FD4A-9847-429F-B250-D1D59297E355}" srcOrd="1" destOrd="0" presId="urn:microsoft.com/office/officeart/2005/8/layout/chevron2"/>
    <dgm:cxn modelId="{68CCF8CF-5B61-499E-A673-92FC9CA9F487}" type="presParOf" srcId="{DC8C0735-12DE-4996-9979-016CAA77914C}" destId="{BB9983C5-21EB-43B4-A636-71503BC6785C}" srcOrd="5" destOrd="0" presId="urn:microsoft.com/office/officeart/2005/8/layout/chevron2"/>
    <dgm:cxn modelId="{432CB1AF-6AE3-4A6B-AFCE-C913CEB306C8}" type="presParOf" srcId="{DC8C0735-12DE-4996-9979-016CAA77914C}" destId="{749D3D47-B60A-4370-84D6-E328FF5FC752}" srcOrd="6" destOrd="0" presId="urn:microsoft.com/office/officeart/2005/8/layout/chevron2"/>
    <dgm:cxn modelId="{9C7B195A-D397-473E-8388-31E0C926130B}" type="presParOf" srcId="{749D3D47-B60A-4370-84D6-E328FF5FC752}" destId="{1DAE09F0-C224-4B3B-B190-7CD0954589BB}" srcOrd="0" destOrd="0" presId="urn:microsoft.com/office/officeart/2005/8/layout/chevron2"/>
    <dgm:cxn modelId="{FD40989E-CB30-4A0B-B944-073C22261A62}" type="presParOf" srcId="{749D3D47-B60A-4370-84D6-E328FF5FC752}" destId="{3F12A13D-CEF4-4B33-B567-AB795A393E93}" srcOrd="1" destOrd="0" presId="urn:microsoft.com/office/officeart/2005/8/layout/chevron2"/>
    <dgm:cxn modelId="{017D60C8-F91F-42E2-B84B-1774A7E1B5F5}" type="presParOf" srcId="{DC8C0735-12DE-4996-9979-016CAA77914C}" destId="{F9F93B38-12C6-4472-B88C-4EEA5086855B}" srcOrd="7" destOrd="0" presId="urn:microsoft.com/office/officeart/2005/8/layout/chevron2"/>
    <dgm:cxn modelId="{51BBF379-0CC1-43A2-A2A9-7E1ADEA04176}" type="presParOf" srcId="{DC8C0735-12DE-4996-9979-016CAA77914C}" destId="{732DC836-8193-474F-9048-801F582F8BDA}" srcOrd="8" destOrd="0" presId="urn:microsoft.com/office/officeart/2005/8/layout/chevron2"/>
    <dgm:cxn modelId="{01EB31EB-7E69-4924-869D-E5F63B7FE7B0}" type="presParOf" srcId="{732DC836-8193-474F-9048-801F582F8BDA}" destId="{A4E6F9E1-8445-40AA-9F14-09E31E42FC58}" srcOrd="0" destOrd="0" presId="urn:microsoft.com/office/officeart/2005/8/layout/chevron2"/>
    <dgm:cxn modelId="{CA5FE168-B95D-4D19-A84C-48C6B30E3B5D}" type="presParOf" srcId="{732DC836-8193-474F-9048-801F582F8BDA}" destId="{DC1EDBF5-4391-4087-BB59-6DFBA66778F9}" srcOrd="1" destOrd="0" presId="urn:microsoft.com/office/officeart/2005/8/layout/chevron2"/>
    <dgm:cxn modelId="{76E8C28D-A1A6-43DF-B065-FB9444B336DB}" type="presParOf" srcId="{DC8C0735-12DE-4996-9979-016CAA77914C}" destId="{8ECC1769-1F7B-43CC-A7B2-D84A69B2710B}" srcOrd="9" destOrd="0" presId="urn:microsoft.com/office/officeart/2005/8/layout/chevron2"/>
    <dgm:cxn modelId="{14000A29-02B5-44C9-82C4-5789AD94257F}" type="presParOf" srcId="{DC8C0735-12DE-4996-9979-016CAA77914C}" destId="{F3ABC78C-6E46-4F6C-B3D3-052EF987B75C}" srcOrd="10" destOrd="0" presId="urn:microsoft.com/office/officeart/2005/8/layout/chevron2"/>
    <dgm:cxn modelId="{C5EDF1B6-F381-490C-B622-093DD26392C1}" type="presParOf" srcId="{F3ABC78C-6E46-4F6C-B3D3-052EF987B75C}" destId="{9BAAB54B-D376-40AA-A636-DBC07253D099}" srcOrd="0" destOrd="0" presId="urn:microsoft.com/office/officeart/2005/8/layout/chevron2"/>
    <dgm:cxn modelId="{D7A5010E-B803-402F-895A-56336716B12F}" type="presParOf" srcId="{F3ABC78C-6E46-4F6C-B3D3-052EF987B75C}" destId="{DC98FE57-F18A-4410-BEB5-0EF9D4F74993}" srcOrd="1" destOrd="0" presId="urn:microsoft.com/office/officeart/2005/8/layout/chevron2"/>
    <dgm:cxn modelId="{BA8E8A03-6451-4344-ACF0-499740E8FEB8}" type="presParOf" srcId="{DC8C0735-12DE-4996-9979-016CAA77914C}" destId="{F677B4A9-1299-4CFE-A724-C7971D0B2A27}" srcOrd="11" destOrd="0" presId="urn:microsoft.com/office/officeart/2005/8/layout/chevron2"/>
    <dgm:cxn modelId="{EBD12FD5-7BD5-4CCE-AD8C-F99007695D0E}" type="presParOf" srcId="{DC8C0735-12DE-4996-9979-016CAA77914C}" destId="{5F10DE36-7979-492A-8549-70F7029E24EF}" srcOrd="12" destOrd="0" presId="urn:microsoft.com/office/officeart/2005/8/layout/chevron2"/>
    <dgm:cxn modelId="{E0D31DDC-3450-477E-84C2-927E29975365}" type="presParOf" srcId="{5F10DE36-7979-492A-8549-70F7029E24EF}" destId="{5081B98A-5089-4A54-BF68-FE1F7C31CD18}" srcOrd="0" destOrd="0" presId="urn:microsoft.com/office/officeart/2005/8/layout/chevron2"/>
    <dgm:cxn modelId="{8B955D02-7C50-4020-9B5D-C512A4CE871D}" type="presParOf" srcId="{5F10DE36-7979-492A-8549-70F7029E24EF}" destId="{AB8EDFBA-C35C-43E9-8EB9-71D09E84E99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ACB484-0E7A-4984-AEC5-98FD6CC4DB61}" type="doc">
      <dgm:prSet loTypeId="urn:microsoft.com/office/officeart/2005/8/layout/hierarchy3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6113E5F2-C4FA-4DD1-99D0-7C19748E6139}">
      <dgm:prSet phldrT="[Текст]"/>
      <dgm:spPr/>
      <dgm:t>
        <a:bodyPr/>
        <a:lstStyle/>
        <a:p>
          <a:r>
            <a:rPr lang="ru-RU" smtClean="0"/>
            <a:t>Поставте знаки «&gt;», «&lt;», «=».</a:t>
          </a:r>
          <a:endParaRPr lang="ru-RU"/>
        </a:p>
      </dgm:t>
    </dgm:pt>
    <dgm:pt modelId="{CF7BDF49-EE93-4186-8F8E-3A41D512F68B}" type="parTrans" cxnId="{F08CEC3D-F7C8-4FB6-8D91-ABBE71507DCA}">
      <dgm:prSet/>
      <dgm:spPr/>
      <dgm:t>
        <a:bodyPr/>
        <a:lstStyle/>
        <a:p>
          <a:endParaRPr lang="ru-RU"/>
        </a:p>
      </dgm:t>
    </dgm:pt>
    <dgm:pt modelId="{5F654AA1-EB2A-4524-9BF3-6F033BFF930D}" type="sibTrans" cxnId="{F08CEC3D-F7C8-4FB6-8D91-ABBE71507DCA}">
      <dgm:prSet/>
      <dgm:spPr/>
      <dgm:t>
        <a:bodyPr/>
        <a:lstStyle/>
        <a:p>
          <a:endParaRPr lang="ru-RU"/>
        </a:p>
      </dgm:t>
    </dgm:pt>
    <dgm:pt modelId="{E37C615F-F88F-4910-A045-7B90BD27415F}">
      <dgm:prSet/>
      <dgm:spPr/>
      <dgm:t>
        <a:bodyPr/>
        <a:lstStyle/>
        <a:p>
          <a:r>
            <a:rPr lang="ru-RU" dirty="0" smtClean="0"/>
            <a:t>4 + 1 * 5</a:t>
          </a:r>
          <a:endParaRPr lang="ru-RU" dirty="0"/>
        </a:p>
      </dgm:t>
    </dgm:pt>
    <dgm:pt modelId="{F2A82A66-BB27-4883-95E8-447948F298A6}" type="parTrans" cxnId="{1372A94B-B391-4739-BFF0-2B365CE10711}">
      <dgm:prSet/>
      <dgm:spPr/>
      <dgm:t>
        <a:bodyPr/>
        <a:lstStyle/>
        <a:p>
          <a:endParaRPr lang="ru-RU"/>
        </a:p>
      </dgm:t>
    </dgm:pt>
    <dgm:pt modelId="{3316D4C6-B04A-4946-83F8-BE257C4BE496}" type="sibTrans" cxnId="{1372A94B-B391-4739-BFF0-2B365CE10711}">
      <dgm:prSet/>
      <dgm:spPr/>
      <dgm:t>
        <a:bodyPr/>
        <a:lstStyle/>
        <a:p>
          <a:endParaRPr lang="ru-RU"/>
        </a:p>
      </dgm:t>
    </dgm:pt>
    <dgm:pt modelId="{DBA1CC7D-F5EE-49DD-9C84-7FE77455BF64}">
      <dgm:prSet/>
      <dgm:spPr/>
      <dgm:t>
        <a:bodyPr/>
        <a:lstStyle/>
        <a:p>
          <a:r>
            <a:rPr lang="ru-RU" dirty="0" smtClean="0"/>
            <a:t>2 + 1 * 4</a:t>
          </a:r>
          <a:endParaRPr lang="ru-RU" dirty="0"/>
        </a:p>
      </dgm:t>
    </dgm:pt>
    <dgm:pt modelId="{1BCDE98A-231F-4878-B6A3-59B68AB91879}" type="parTrans" cxnId="{958E7B8E-69C6-4E71-8B23-7AE7F8D5221D}">
      <dgm:prSet/>
      <dgm:spPr/>
      <dgm:t>
        <a:bodyPr/>
        <a:lstStyle/>
        <a:p>
          <a:endParaRPr lang="ru-RU"/>
        </a:p>
      </dgm:t>
    </dgm:pt>
    <dgm:pt modelId="{745379C2-67EA-4F9E-ACA2-4F70F5D58906}" type="sibTrans" cxnId="{958E7B8E-69C6-4E71-8B23-7AE7F8D5221D}">
      <dgm:prSet/>
      <dgm:spPr/>
      <dgm:t>
        <a:bodyPr/>
        <a:lstStyle/>
        <a:p>
          <a:endParaRPr lang="ru-RU"/>
        </a:p>
      </dgm:t>
    </dgm:pt>
    <dgm:pt modelId="{551AADB0-F618-40B9-BEEB-6BB122F17CBD}">
      <dgm:prSet/>
      <dgm:spPr/>
      <dgm:t>
        <a:bodyPr/>
        <a:lstStyle/>
        <a:p>
          <a:r>
            <a:rPr lang="ru-RU" dirty="0" smtClean="0"/>
            <a:t>2 – 1 * 2</a:t>
          </a:r>
          <a:endParaRPr lang="ru-RU" dirty="0"/>
        </a:p>
      </dgm:t>
    </dgm:pt>
    <dgm:pt modelId="{C821017A-E347-4B23-979D-34747C70F739}" type="parTrans" cxnId="{1C5D89C6-FDDA-4356-A1EF-801C173A4F43}">
      <dgm:prSet/>
      <dgm:spPr/>
      <dgm:t>
        <a:bodyPr/>
        <a:lstStyle/>
        <a:p>
          <a:endParaRPr lang="ru-RU"/>
        </a:p>
      </dgm:t>
    </dgm:pt>
    <dgm:pt modelId="{3A9A6FD8-665B-41B6-AC69-6350E368416E}" type="sibTrans" cxnId="{1C5D89C6-FDDA-4356-A1EF-801C173A4F43}">
      <dgm:prSet/>
      <dgm:spPr/>
      <dgm:t>
        <a:bodyPr/>
        <a:lstStyle/>
        <a:p>
          <a:endParaRPr lang="ru-RU"/>
        </a:p>
      </dgm:t>
    </dgm:pt>
    <dgm:pt modelId="{964898D7-BFA7-4114-861C-0F3D552E8D62}">
      <dgm:prSet/>
      <dgm:spPr/>
      <dgm:t>
        <a:bodyPr/>
        <a:lstStyle/>
        <a:p>
          <a:r>
            <a:rPr lang="ru-RU" dirty="0" smtClean="0"/>
            <a:t>5 – 1 * 3</a:t>
          </a:r>
          <a:endParaRPr lang="ru-RU" dirty="0"/>
        </a:p>
      </dgm:t>
    </dgm:pt>
    <dgm:pt modelId="{0D12872D-2A97-4649-9571-A05310D6B371}" type="parTrans" cxnId="{BDDF7695-26D1-483F-8BB6-65F79410FC75}">
      <dgm:prSet/>
      <dgm:spPr/>
      <dgm:t>
        <a:bodyPr/>
        <a:lstStyle/>
        <a:p>
          <a:endParaRPr lang="ru-RU"/>
        </a:p>
      </dgm:t>
    </dgm:pt>
    <dgm:pt modelId="{0FD23282-2FB1-4A49-A985-21ED1E91FC33}" type="sibTrans" cxnId="{BDDF7695-26D1-483F-8BB6-65F79410FC75}">
      <dgm:prSet/>
      <dgm:spPr/>
      <dgm:t>
        <a:bodyPr/>
        <a:lstStyle/>
        <a:p>
          <a:endParaRPr lang="ru-RU"/>
        </a:p>
      </dgm:t>
    </dgm:pt>
    <dgm:pt modelId="{D1798039-FB1B-4F92-A0C5-C938EE751473}">
      <dgm:prSet/>
      <dgm:spPr/>
      <dgm:t>
        <a:bodyPr/>
        <a:lstStyle/>
        <a:p>
          <a:r>
            <a:rPr lang="ru-RU" dirty="0" smtClean="0"/>
            <a:t>6 – 2 * 4</a:t>
          </a:r>
          <a:endParaRPr lang="ru-RU" dirty="0"/>
        </a:p>
      </dgm:t>
    </dgm:pt>
    <dgm:pt modelId="{37C2D977-2939-46BC-9532-DEB14828F40C}" type="parTrans" cxnId="{C6D57CD3-A6FC-496D-B8C5-40514BF29390}">
      <dgm:prSet/>
      <dgm:spPr/>
      <dgm:t>
        <a:bodyPr/>
        <a:lstStyle/>
        <a:p>
          <a:endParaRPr lang="ru-RU"/>
        </a:p>
      </dgm:t>
    </dgm:pt>
    <dgm:pt modelId="{8B89DBA3-8B72-4B82-A6E3-54EDF2752AD0}" type="sibTrans" cxnId="{C6D57CD3-A6FC-496D-B8C5-40514BF29390}">
      <dgm:prSet/>
      <dgm:spPr/>
      <dgm:t>
        <a:bodyPr/>
        <a:lstStyle/>
        <a:p>
          <a:endParaRPr lang="ru-RU"/>
        </a:p>
      </dgm:t>
    </dgm:pt>
    <dgm:pt modelId="{9C22FC18-5CBA-4F53-AA7A-BD21150F34F3}">
      <dgm:prSet/>
      <dgm:spPr/>
      <dgm:t>
        <a:bodyPr/>
        <a:lstStyle/>
        <a:p>
          <a:r>
            <a:rPr lang="ru-RU" dirty="0" smtClean="0"/>
            <a:t>3 + 1 * 2</a:t>
          </a:r>
          <a:endParaRPr lang="ru-RU" dirty="0"/>
        </a:p>
      </dgm:t>
    </dgm:pt>
    <dgm:pt modelId="{EDBEA079-D41E-4EEF-8E66-076AE6B91CD1}" type="parTrans" cxnId="{10CDE33A-B7A0-43C6-81A8-09BC0BC67AE6}">
      <dgm:prSet/>
      <dgm:spPr/>
      <dgm:t>
        <a:bodyPr/>
        <a:lstStyle/>
        <a:p>
          <a:endParaRPr lang="ru-RU"/>
        </a:p>
      </dgm:t>
    </dgm:pt>
    <dgm:pt modelId="{ABCEDE99-97C2-4200-AD61-3022B008E709}" type="sibTrans" cxnId="{10CDE33A-B7A0-43C6-81A8-09BC0BC67AE6}">
      <dgm:prSet/>
      <dgm:spPr/>
      <dgm:t>
        <a:bodyPr/>
        <a:lstStyle/>
        <a:p>
          <a:endParaRPr lang="ru-RU"/>
        </a:p>
      </dgm:t>
    </dgm:pt>
    <dgm:pt modelId="{741FD302-ACF3-4E9E-93CD-3B2DB62AD26E}" type="pres">
      <dgm:prSet presAssocID="{FFACB484-0E7A-4984-AEC5-98FD6CC4DB6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6372E4D0-6E3F-4B7B-A886-CEC1193BBCA4}" type="pres">
      <dgm:prSet presAssocID="{6113E5F2-C4FA-4DD1-99D0-7C19748E6139}" presName="root" presStyleCnt="0"/>
      <dgm:spPr/>
    </dgm:pt>
    <dgm:pt modelId="{0CF4A062-0569-4D0E-B8AE-F7AE5D9935F9}" type="pres">
      <dgm:prSet presAssocID="{6113E5F2-C4FA-4DD1-99D0-7C19748E6139}" presName="rootComposite" presStyleCnt="0"/>
      <dgm:spPr/>
    </dgm:pt>
    <dgm:pt modelId="{E5EEFCAA-092D-451B-956C-FDBF3FB1D574}" type="pres">
      <dgm:prSet presAssocID="{6113E5F2-C4FA-4DD1-99D0-7C19748E6139}" presName="rootText" presStyleLbl="node1" presStyleIdx="0" presStyleCnt="1" custScaleX="568023"/>
      <dgm:spPr/>
      <dgm:t>
        <a:bodyPr/>
        <a:lstStyle/>
        <a:p>
          <a:endParaRPr lang="ru-RU"/>
        </a:p>
      </dgm:t>
    </dgm:pt>
    <dgm:pt modelId="{5C4CA19C-5BF8-4A02-AF76-2A12FD363794}" type="pres">
      <dgm:prSet presAssocID="{6113E5F2-C4FA-4DD1-99D0-7C19748E6139}" presName="rootConnector" presStyleLbl="node1" presStyleIdx="0" presStyleCnt="1"/>
      <dgm:spPr/>
      <dgm:t>
        <a:bodyPr/>
        <a:lstStyle/>
        <a:p>
          <a:endParaRPr lang="ru-RU"/>
        </a:p>
      </dgm:t>
    </dgm:pt>
    <dgm:pt modelId="{131B2158-8C2C-4F9A-A41D-7E8F959C18F3}" type="pres">
      <dgm:prSet presAssocID="{6113E5F2-C4FA-4DD1-99D0-7C19748E6139}" presName="childShape" presStyleCnt="0"/>
      <dgm:spPr/>
    </dgm:pt>
    <dgm:pt modelId="{D34A9F19-5760-4A54-924D-04C7FF5C2536}" type="pres">
      <dgm:prSet presAssocID="{F2A82A66-BB27-4883-95E8-447948F298A6}" presName="Name13" presStyleLbl="parChTrans1D2" presStyleIdx="0" presStyleCnt="6"/>
      <dgm:spPr/>
      <dgm:t>
        <a:bodyPr/>
        <a:lstStyle/>
        <a:p>
          <a:endParaRPr lang="ru-RU"/>
        </a:p>
      </dgm:t>
    </dgm:pt>
    <dgm:pt modelId="{14DB1E91-B26E-4123-AB92-209156BC44E6}" type="pres">
      <dgm:prSet presAssocID="{E37C615F-F88F-4910-A045-7B90BD27415F}" presName="childText" presStyleLbl="bgAcc1" presStyleIdx="0" presStyleCnt="6" custScaleX="2637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D2D51E7-7E20-43D9-96C2-CB1ED6152774}" type="pres">
      <dgm:prSet presAssocID="{1BCDE98A-231F-4878-B6A3-59B68AB91879}" presName="Name13" presStyleLbl="parChTrans1D2" presStyleIdx="1" presStyleCnt="6"/>
      <dgm:spPr/>
      <dgm:t>
        <a:bodyPr/>
        <a:lstStyle/>
        <a:p>
          <a:endParaRPr lang="ru-RU"/>
        </a:p>
      </dgm:t>
    </dgm:pt>
    <dgm:pt modelId="{C21F6D21-54A2-4935-A70F-DE67352F1B96}" type="pres">
      <dgm:prSet presAssocID="{DBA1CC7D-F5EE-49DD-9C84-7FE77455BF64}" presName="childText" presStyleLbl="bgAcc1" presStyleIdx="1" presStyleCnt="6" custScaleX="2637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D146283-320B-452A-9CFF-B1D987242DA3}" type="pres">
      <dgm:prSet presAssocID="{C821017A-E347-4B23-979D-34747C70F739}" presName="Name13" presStyleLbl="parChTrans1D2" presStyleIdx="2" presStyleCnt="6"/>
      <dgm:spPr/>
      <dgm:t>
        <a:bodyPr/>
        <a:lstStyle/>
        <a:p>
          <a:endParaRPr lang="ru-RU"/>
        </a:p>
      </dgm:t>
    </dgm:pt>
    <dgm:pt modelId="{66DA3C05-9279-416F-8920-69AF0A797FDA}" type="pres">
      <dgm:prSet presAssocID="{551AADB0-F618-40B9-BEEB-6BB122F17CBD}" presName="childText" presStyleLbl="bgAcc1" presStyleIdx="2" presStyleCnt="6" custScaleX="2637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13871CE-0CD8-4EC6-BA1A-DB1E3B7AB362}" type="pres">
      <dgm:prSet presAssocID="{0D12872D-2A97-4649-9571-A05310D6B371}" presName="Name13" presStyleLbl="parChTrans1D2" presStyleIdx="3" presStyleCnt="6"/>
      <dgm:spPr/>
      <dgm:t>
        <a:bodyPr/>
        <a:lstStyle/>
        <a:p>
          <a:endParaRPr lang="ru-RU"/>
        </a:p>
      </dgm:t>
    </dgm:pt>
    <dgm:pt modelId="{45BD9F20-46B2-4751-A88E-5C6F4E964BE9}" type="pres">
      <dgm:prSet presAssocID="{964898D7-BFA7-4114-861C-0F3D552E8D62}" presName="childText" presStyleLbl="bgAcc1" presStyleIdx="3" presStyleCnt="6" custScaleX="2637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ADBDD54-1482-4FFA-8168-FAC7D48DA61D}" type="pres">
      <dgm:prSet presAssocID="{37C2D977-2939-46BC-9532-DEB14828F40C}" presName="Name13" presStyleLbl="parChTrans1D2" presStyleIdx="4" presStyleCnt="6"/>
      <dgm:spPr/>
      <dgm:t>
        <a:bodyPr/>
        <a:lstStyle/>
        <a:p>
          <a:endParaRPr lang="ru-RU"/>
        </a:p>
      </dgm:t>
    </dgm:pt>
    <dgm:pt modelId="{CBA9B67E-3EA1-4CA2-ADD2-290F3B491FDC}" type="pres">
      <dgm:prSet presAssocID="{D1798039-FB1B-4F92-A0C5-C938EE751473}" presName="childText" presStyleLbl="bgAcc1" presStyleIdx="4" presStyleCnt="6" custScaleX="2637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5839BCB-47D0-442F-9244-42D4979790E5}" type="pres">
      <dgm:prSet presAssocID="{EDBEA079-D41E-4EEF-8E66-076AE6B91CD1}" presName="Name13" presStyleLbl="parChTrans1D2" presStyleIdx="5" presStyleCnt="6"/>
      <dgm:spPr/>
      <dgm:t>
        <a:bodyPr/>
        <a:lstStyle/>
        <a:p>
          <a:endParaRPr lang="ru-RU"/>
        </a:p>
      </dgm:t>
    </dgm:pt>
    <dgm:pt modelId="{FB6E8770-CF45-41D3-B4AE-9FE204734BD4}" type="pres">
      <dgm:prSet presAssocID="{9C22FC18-5CBA-4F53-AA7A-BD21150F34F3}" presName="childText" presStyleLbl="bgAcc1" presStyleIdx="5" presStyleCnt="6" custScaleX="26372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ECC60D5-8E0E-4951-9230-9667A86DD40B}" type="presOf" srcId="{6113E5F2-C4FA-4DD1-99D0-7C19748E6139}" destId="{E5EEFCAA-092D-451B-956C-FDBF3FB1D574}" srcOrd="0" destOrd="0" presId="urn:microsoft.com/office/officeart/2005/8/layout/hierarchy3"/>
    <dgm:cxn modelId="{958E7B8E-69C6-4E71-8B23-7AE7F8D5221D}" srcId="{6113E5F2-C4FA-4DD1-99D0-7C19748E6139}" destId="{DBA1CC7D-F5EE-49DD-9C84-7FE77455BF64}" srcOrd="1" destOrd="0" parTransId="{1BCDE98A-231F-4878-B6A3-59B68AB91879}" sibTransId="{745379C2-67EA-4F9E-ACA2-4F70F5D58906}"/>
    <dgm:cxn modelId="{C6D57CD3-A6FC-496D-B8C5-40514BF29390}" srcId="{6113E5F2-C4FA-4DD1-99D0-7C19748E6139}" destId="{D1798039-FB1B-4F92-A0C5-C938EE751473}" srcOrd="4" destOrd="0" parTransId="{37C2D977-2939-46BC-9532-DEB14828F40C}" sibTransId="{8B89DBA3-8B72-4B82-A6E3-54EDF2752AD0}"/>
    <dgm:cxn modelId="{F9154803-52A3-44AF-BEB2-59197516749D}" type="presOf" srcId="{FFACB484-0E7A-4984-AEC5-98FD6CC4DB61}" destId="{741FD302-ACF3-4E9E-93CD-3B2DB62AD26E}" srcOrd="0" destOrd="0" presId="urn:microsoft.com/office/officeart/2005/8/layout/hierarchy3"/>
    <dgm:cxn modelId="{F46A3BC9-5ADF-4FFF-B05F-0DA583ED167D}" type="presOf" srcId="{964898D7-BFA7-4114-861C-0F3D552E8D62}" destId="{45BD9F20-46B2-4751-A88E-5C6F4E964BE9}" srcOrd="0" destOrd="0" presId="urn:microsoft.com/office/officeart/2005/8/layout/hierarchy3"/>
    <dgm:cxn modelId="{D69C7C42-3C5C-422B-8021-EADDFCF6A1B5}" type="presOf" srcId="{D1798039-FB1B-4F92-A0C5-C938EE751473}" destId="{CBA9B67E-3EA1-4CA2-ADD2-290F3B491FDC}" srcOrd="0" destOrd="0" presId="urn:microsoft.com/office/officeart/2005/8/layout/hierarchy3"/>
    <dgm:cxn modelId="{7332F318-58C9-443D-9709-9EF7AF571FE0}" type="presOf" srcId="{E37C615F-F88F-4910-A045-7B90BD27415F}" destId="{14DB1E91-B26E-4123-AB92-209156BC44E6}" srcOrd="0" destOrd="0" presId="urn:microsoft.com/office/officeart/2005/8/layout/hierarchy3"/>
    <dgm:cxn modelId="{D159F79B-2C2E-42E5-BFDE-AE7915B4F420}" type="presOf" srcId="{1BCDE98A-231F-4878-B6A3-59B68AB91879}" destId="{FD2D51E7-7E20-43D9-96C2-CB1ED6152774}" srcOrd="0" destOrd="0" presId="urn:microsoft.com/office/officeart/2005/8/layout/hierarchy3"/>
    <dgm:cxn modelId="{BDDF7695-26D1-483F-8BB6-65F79410FC75}" srcId="{6113E5F2-C4FA-4DD1-99D0-7C19748E6139}" destId="{964898D7-BFA7-4114-861C-0F3D552E8D62}" srcOrd="3" destOrd="0" parTransId="{0D12872D-2A97-4649-9571-A05310D6B371}" sibTransId="{0FD23282-2FB1-4A49-A985-21ED1E91FC33}"/>
    <dgm:cxn modelId="{6A3DF9B5-16CD-45ED-8E55-9E595E0EFC44}" type="presOf" srcId="{F2A82A66-BB27-4883-95E8-447948F298A6}" destId="{D34A9F19-5760-4A54-924D-04C7FF5C2536}" srcOrd="0" destOrd="0" presId="urn:microsoft.com/office/officeart/2005/8/layout/hierarchy3"/>
    <dgm:cxn modelId="{106A7910-04F4-40BF-99C4-DDEF5A164CA5}" type="presOf" srcId="{C821017A-E347-4B23-979D-34747C70F739}" destId="{DD146283-320B-452A-9CFF-B1D987242DA3}" srcOrd="0" destOrd="0" presId="urn:microsoft.com/office/officeart/2005/8/layout/hierarchy3"/>
    <dgm:cxn modelId="{297D1749-3C4C-49BA-BFF3-4D67B825E77E}" type="presOf" srcId="{EDBEA079-D41E-4EEF-8E66-076AE6B91CD1}" destId="{15839BCB-47D0-442F-9244-42D4979790E5}" srcOrd="0" destOrd="0" presId="urn:microsoft.com/office/officeart/2005/8/layout/hierarchy3"/>
    <dgm:cxn modelId="{1C5D89C6-FDDA-4356-A1EF-801C173A4F43}" srcId="{6113E5F2-C4FA-4DD1-99D0-7C19748E6139}" destId="{551AADB0-F618-40B9-BEEB-6BB122F17CBD}" srcOrd="2" destOrd="0" parTransId="{C821017A-E347-4B23-979D-34747C70F739}" sibTransId="{3A9A6FD8-665B-41B6-AC69-6350E368416E}"/>
    <dgm:cxn modelId="{ABA3DB9A-FE37-49E8-AA9B-AFE68F846A37}" type="presOf" srcId="{37C2D977-2939-46BC-9532-DEB14828F40C}" destId="{5ADBDD54-1482-4FFA-8168-FAC7D48DA61D}" srcOrd="0" destOrd="0" presId="urn:microsoft.com/office/officeart/2005/8/layout/hierarchy3"/>
    <dgm:cxn modelId="{F08CEC3D-F7C8-4FB6-8D91-ABBE71507DCA}" srcId="{FFACB484-0E7A-4984-AEC5-98FD6CC4DB61}" destId="{6113E5F2-C4FA-4DD1-99D0-7C19748E6139}" srcOrd="0" destOrd="0" parTransId="{CF7BDF49-EE93-4186-8F8E-3A41D512F68B}" sibTransId="{5F654AA1-EB2A-4524-9BF3-6F033BFF930D}"/>
    <dgm:cxn modelId="{44226D10-57DC-4F2A-A9AD-0E9DE7BD0F47}" type="presOf" srcId="{9C22FC18-5CBA-4F53-AA7A-BD21150F34F3}" destId="{FB6E8770-CF45-41D3-B4AE-9FE204734BD4}" srcOrd="0" destOrd="0" presId="urn:microsoft.com/office/officeart/2005/8/layout/hierarchy3"/>
    <dgm:cxn modelId="{DD691F46-43B9-46B6-B4FA-6E33E1B1AF5B}" type="presOf" srcId="{6113E5F2-C4FA-4DD1-99D0-7C19748E6139}" destId="{5C4CA19C-5BF8-4A02-AF76-2A12FD363794}" srcOrd="1" destOrd="0" presId="urn:microsoft.com/office/officeart/2005/8/layout/hierarchy3"/>
    <dgm:cxn modelId="{10CDE33A-B7A0-43C6-81A8-09BC0BC67AE6}" srcId="{6113E5F2-C4FA-4DD1-99D0-7C19748E6139}" destId="{9C22FC18-5CBA-4F53-AA7A-BD21150F34F3}" srcOrd="5" destOrd="0" parTransId="{EDBEA079-D41E-4EEF-8E66-076AE6B91CD1}" sibTransId="{ABCEDE99-97C2-4200-AD61-3022B008E709}"/>
    <dgm:cxn modelId="{D08CDCCF-0266-459C-8B89-54FA5CD9374A}" type="presOf" srcId="{551AADB0-F618-40B9-BEEB-6BB122F17CBD}" destId="{66DA3C05-9279-416F-8920-69AF0A797FDA}" srcOrd="0" destOrd="0" presId="urn:microsoft.com/office/officeart/2005/8/layout/hierarchy3"/>
    <dgm:cxn modelId="{10888A9D-F1F7-4334-A4B7-2B9B3F240580}" type="presOf" srcId="{0D12872D-2A97-4649-9571-A05310D6B371}" destId="{C13871CE-0CD8-4EC6-BA1A-DB1E3B7AB362}" srcOrd="0" destOrd="0" presId="urn:microsoft.com/office/officeart/2005/8/layout/hierarchy3"/>
    <dgm:cxn modelId="{1372A94B-B391-4739-BFF0-2B365CE10711}" srcId="{6113E5F2-C4FA-4DD1-99D0-7C19748E6139}" destId="{E37C615F-F88F-4910-A045-7B90BD27415F}" srcOrd="0" destOrd="0" parTransId="{F2A82A66-BB27-4883-95E8-447948F298A6}" sibTransId="{3316D4C6-B04A-4946-83F8-BE257C4BE496}"/>
    <dgm:cxn modelId="{1E3C09E8-5E8D-4D5C-8D25-CCC5C92E196A}" type="presOf" srcId="{DBA1CC7D-F5EE-49DD-9C84-7FE77455BF64}" destId="{C21F6D21-54A2-4935-A70F-DE67352F1B96}" srcOrd="0" destOrd="0" presId="urn:microsoft.com/office/officeart/2005/8/layout/hierarchy3"/>
    <dgm:cxn modelId="{921B2D5A-F789-4B7B-88EA-C81C8EA56F2D}" type="presParOf" srcId="{741FD302-ACF3-4E9E-93CD-3B2DB62AD26E}" destId="{6372E4D0-6E3F-4B7B-A886-CEC1193BBCA4}" srcOrd="0" destOrd="0" presId="urn:microsoft.com/office/officeart/2005/8/layout/hierarchy3"/>
    <dgm:cxn modelId="{1CCA8B8F-3556-482D-AD09-88C0105974A8}" type="presParOf" srcId="{6372E4D0-6E3F-4B7B-A886-CEC1193BBCA4}" destId="{0CF4A062-0569-4D0E-B8AE-F7AE5D9935F9}" srcOrd="0" destOrd="0" presId="urn:microsoft.com/office/officeart/2005/8/layout/hierarchy3"/>
    <dgm:cxn modelId="{037C3C60-F72D-41E1-AA64-2383BAEA2646}" type="presParOf" srcId="{0CF4A062-0569-4D0E-B8AE-F7AE5D9935F9}" destId="{E5EEFCAA-092D-451B-956C-FDBF3FB1D574}" srcOrd="0" destOrd="0" presId="urn:microsoft.com/office/officeart/2005/8/layout/hierarchy3"/>
    <dgm:cxn modelId="{2F308227-792C-41C4-8A25-8C0217232AF5}" type="presParOf" srcId="{0CF4A062-0569-4D0E-B8AE-F7AE5D9935F9}" destId="{5C4CA19C-5BF8-4A02-AF76-2A12FD363794}" srcOrd="1" destOrd="0" presId="urn:microsoft.com/office/officeart/2005/8/layout/hierarchy3"/>
    <dgm:cxn modelId="{52000DBC-10F4-4D2C-830E-42B2B71C1285}" type="presParOf" srcId="{6372E4D0-6E3F-4B7B-A886-CEC1193BBCA4}" destId="{131B2158-8C2C-4F9A-A41D-7E8F959C18F3}" srcOrd="1" destOrd="0" presId="urn:microsoft.com/office/officeart/2005/8/layout/hierarchy3"/>
    <dgm:cxn modelId="{6B59BEEF-0AC4-49D7-A7F1-9B5495BD16D2}" type="presParOf" srcId="{131B2158-8C2C-4F9A-A41D-7E8F959C18F3}" destId="{D34A9F19-5760-4A54-924D-04C7FF5C2536}" srcOrd="0" destOrd="0" presId="urn:microsoft.com/office/officeart/2005/8/layout/hierarchy3"/>
    <dgm:cxn modelId="{A503AEE9-368D-465D-AD5E-290D85AECDD9}" type="presParOf" srcId="{131B2158-8C2C-4F9A-A41D-7E8F959C18F3}" destId="{14DB1E91-B26E-4123-AB92-209156BC44E6}" srcOrd="1" destOrd="0" presId="urn:microsoft.com/office/officeart/2005/8/layout/hierarchy3"/>
    <dgm:cxn modelId="{A90A1953-F6E2-430E-8AAC-1599A59C4C9B}" type="presParOf" srcId="{131B2158-8C2C-4F9A-A41D-7E8F959C18F3}" destId="{FD2D51E7-7E20-43D9-96C2-CB1ED6152774}" srcOrd="2" destOrd="0" presId="urn:microsoft.com/office/officeart/2005/8/layout/hierarchy3"/>
    <dgm:cxn modelId="{3B5E8AC8-FACE-472B-8EFE-E9EF037B1E1A}" type="presParOf" srcId="{131B2158-8C2C-4F9A-A41D-7E8F959C18F3}" destId="{C21F6D21-54A2-4935-A70F-DE67352F1B96}" srcOrd="3" destOrd="0" presId="urn:microsoft.com/office/officeart/2005/8/layout/hierarchy3"/>
    <dgm:cxn modelId="{3598ECD5-70D1-48F9-A2DC-F89DEB81BC8C}" type="presParOf" srcId="{131B2158-8C2C-4F9A-A41D-7E8F959C18F3}" destId="{DD146283-320B-452A-9CFF-B1D987242DA3}" srcOrd="4" destOrd="0" presId="urn:microsoft.com/office/officeart/2005/8/layout/hierarchy3"/>
    <dgm:cxn modelId="{8DCF199A-3812-4A46-8BE7-E23367FEDF2E}" type="presParOf" srcId="{131B2158-8C2C-4F9A-A41D-7E8F959C18F3}" destId="{66DA3C05-9279-416F-8920-69AF0A797FDA}" srcOrd="5" destOrd="0" presId="urn:microsoft.com/office/officeart/2005/8/layout/hierarchy3"/>
    <dgm:cxn modelId="{24C97425-8C8A-4AC0-8A30-AD8EE0145B0A}" type="presParOf" srcId="{131B2158-8C2C-4F9A-A41D-7E8F959C18F3}" destId="{C13871CE-0CD8-4EC6-BA1A-DB1E3B7AB362}" srcOrd="6" destOrd="0" presId="urn:microsoft.com/office/officeart/2005/8/layout/hierarchy3"/>
    <dgm:cxn modelId="{B7C23D99-1FCC-4BD0-A226-3A5D7D92C632}" type="presParOf" srcId="{131B2158-8C2C-4F9A-A41D-7E8F959C18F3}" destId="{45BD9F20-46B2-4751-A88E-5C6F4E964BE9}" srcOrd="7" destOrd="0" presId="urn:microsoft.com/office/officeart/2005/8/layout/hierarchy3"/>
    <dgm:cxn modelId="{8FD456CF-FA5B-4800-B638-7B8380386839}" type="presParOf" srcId="{131B2158-8C2C-4F9A-A41D-7E8F959C18F3}" destId="{5ADBDD54-1482-4FFA-8168-FAC7D48DA61D}" srcOrd="8" destOrd="0" presId="urn:microsoft.com/office/officeart/2005/8/layout/hierarchy3"/>
    <dgm:cxn modelId="{1F6F4C90-9A55-4A6D-A64A-1EC6DF48CEF8}" type="presParOf" srcId="{131B2158-8C2C-4F9A-A41D-7E8F959C18F3}" destId="{CBA9B67E-3EA1-4CA2-ADD2-290F3B491FDC}" srcOrd="9" destOrd="0" presId="urn:microsoft.com/office/officeart/2005/8/layout/hierarchy3"/>
    <dgm:cxn modelId="{2B94DF15-3255-4C64-A8D0-4DE367D5102C}" type="presParOf" srcId="{131B2158-8C2C-4F9A-A41D-7E8F959C18F3}" destId="{15839BCB-47D0-442F-9244-42D4979790E5}" srcOrd="10" destOrd="0" presId="urn:microsoft.com/office/officeart/2005/8/layout/hierarchy3"/>
    <dgm:cxn modelId="{DF1D1965-7F83-4BF4-AC42-C7A9516B321E}" type="presParOf" srcId="{131B2158-8C2C-4F9A-A41D-7E8F959C18F3}" destId="{FB6E8770-CF45-41D3-B4AE-9FE204734BD4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AE8721-65FB-426E-9DC0-9876FF87D202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6E11E49A-DE8E-4413-8CF8-77FA7607859A}">
      <dgm:prSet phldrT="[Текст]"/>
      <dgm:spPr/>
      <dgm:t>
        <a:bodyPr/>
        <a:lstStyle/>
        <a:p>
          <a:r>
            <a:rPr lang="ru-RU" dirty="0" err="1" smtClean="0"/>
            <a:t>Зафарбувати</a:t>
          </a:r>
          <a:r>
            <a:rPr lang="ru-RU" dirty="0" smtClean="0"/>
            <a:t> ту </a:t>
          </a:r>
          <a:r>
            <a:rPr lang="ru-RU" dirty="0" err="1" smtClean="0"/>
            <a:t>кількість</a:t>
          </a:r>
          <a:r>
            <a:rPr lang="ru-RU" dirty="0" smtClean="0"/>
            <a:t> </a:t>
          </a:r>
          <a:r>
            <a:rPr lang="ru-RU" dirty="0" err="1" smtClean="0"/>
            <a:t>кружечків</a:t>
          </a:r>
          <a:r>
            <a:rPr lang="ru-RU" dirty="0" smtClean="0"/>
            <a:t>, </a:t>
          </a:r>
          <a:r>
            <a:rPr lang="ru-RU" dirty="0" err="1" smtClean="0"/>
            <a:t>скільки</a:t>
          </a:r>
          <a:r>
            <a:rPr lang="ru-RU" dirty="0" smtClean="0"/>
            <a:t> </a:t>
          </a:r>
          <a:r>
            <a:rPr lang="ru-RU" dirty="0" err="1" smtClean="0"/>
            <a:t>показує</a:t>
          </a:r>
          <a:r>
            <a:rPr lang="ru-RU" dirty="0" smtClean="0"/>
            <a:t> число в </a:t>
          </a:r>
          <a:r>
            <a:rPr lang="ru-RU" dirty="0" err="1" smtClean="0"/>
            <a:t>середині</a:t>
          </a:r>
          <a:r>
            <a:rPr lang="ru-RU" dirty="0" smtClean="0"/>
            <a:t> кола. </a:t>
          </a:r>
          <a:endParaRPr lang="ru-RU" dirty="0"/>
        </a:p>
      </dgm:t>
    </dgm:pt>
    <dgm:pt modelId="{1C466C7B-EC0A-4497-B510-A6644E226E7D}" type="parTrans" cxnId="{5AFDDFB9-8C4C-485D-A864-D1DEFD66DDE4}">
      <dgm:prSet/>
      <dgm:spPr/>
      <dgm:t>
        <a:bodyPr/>
        <a:lstStyle/>
        <a:p>
          <a:endParaRPr lang="ru-RU"/>
        </a:p>
      </dgm:t>
    </dgm:pt>
    <dgm:pt modelId="{9EAB5641-203D-482C-8E52-B360B5E80154}" type="sibTrans" cxnId="{5AFDDFB9-8C4C-485D-A864-D1DEFD66DDE4}">
      <dgm:prSet/>
      <dgm:spPr/>
      <dgm:t>
        <a:bodyPr/>
        <a:lstStyle/>
        <a:p>
          <a:endParaRPr lang="ru-RU"/>
        </a:p>
      </dgm:t>
    </dgm:pt>
    <dgm:pt modelId="{122663A6-1ED5-4C64-85F0-F01D7AE4D921}">
      <dgm:prSet phldrT="[Текст]"/>
      <dgm:spPr/>
      <dgm:t>
        <a:bodyPr/>
        <a:lstStyle/>
        <a:p>
          <a:r>
            <a:rPr lang="ru-RU" dirty="0" err="1" smtClean="0"/>
            <a:t>Перемагає</a:t>
          </a:r>
          <a:r>
            <a:rPr lang="ru-RU" dirty="0" smtClean="0"/>
            <a:t> той, </a:t>
          </a:r>
          <a:r>
            <a:rPr lang="ru-RU" dirty="0" err="1" smtClean="0"/>
            <a:t>хто</a:t>
          </a:r>
          <a:r>
            <a:rPr lang="ru-RU" dirty="0" smtClean="0"/>
            <a:t> </a:t>
          </a:r>
          <a:r>
            <a:rPr lang="ru-RU" dirty="0" err="1" smtClean="0"/>
            <a:t>швидко</a:t>
          </a:r>
          <a:r>
            <a:rPr lang="ru-RU" dirty="0" smtClean="0"/>
            <a:t> й </a:t>
          </a:r>
          <a:r>
            <a:rPr lang="ru-RU" dirty="0" err="1" smtClean="0"/>
            <a:t>охайно</a:t>
          </a:r>
          <a:r>
            <a:rPr lang="ru-RU" dirty="0" smtClean="0"/>
            <a:t> </a:t>
          </a:r>
          <a:r>
            <a:rPr lang="ru-RU" dirty="0" err="1" smtClean="0"/>
            <a:t>виконає</a:t>
          </a:r>
          <a:r>
            <a:rPr lang="ru-RU" dirty="0" smtClean="0"/>
            <a:t> роботу. </a:t>
          </a:r>
          <a:endParaRPr lang="ru-RU" dirty="0"/>
        </a:p>
      </dgm:t>
    </dgm:pt>
    <dgm:pt modelId="{498ACACE-F754-4AFD-A859-05075373849F}" type="parTrans" cxnId="{EAEA2A36-09CE-456F-B3FB-4796BB9959E1}">
      <dgm:prSet/>
      <dgm:spPr/>
      <dgm:t>
        <a:bodyPr/>
        <a:lstStyle/>
        <a:p>
          <a:endParaRPr lang="ru-RU"/>
        </a:p>
      </dgm:t>
    </dgm:pt>
    <dgm:pt modelId="{6B5502B8-50A1-41D4-92C0-7B76D5765722}" type="sibTrans" cxnId="{EAEA2A36-09CE-456F-B3FB-4796BB9959E1}">
      <dgm:prSet/>
      <dgm:spPr/>
      <dgm:t>
        <a:bodyPr/>
        <a:lstStyle/>
        <a:p>
          <a:endParaRPr lang="ru-RU"/>
        </a:p>
      </dgm:t>
    </dgm:pt>
    <dgm:pt modelId="{2C7E2A51-7887-4659-93F2-8003ACB5044B}" type="pres">
      <dgm:prSet presAssocID="{8EAE8721-65FB-426E-9DC0-9876FF87D20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C0E7B9C-DB79-4DDB-84C0-61875B1CBCDD}" type="pres">
      <dgm:prSet presAssocID="{6E11E49A-DE8E-4413-8CF8-77FA7607859A}" presName="node" presStyleLbl="node1" presStyleIdx="0" presStyleCnt="2" custScaleX="13905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8A4948C-017D-44D9-ACCD-10F88F6133C9}" type="pres">
      <dgm:prSet presAssocID="{9EAB5641-203D-482C-8E52-B360B5E80154}" presName="sibTrans" presStyleCnt="0"/>
      <dgm:spPr/>
    </dgm:pt>
    <dgm:pt modelId="{B79AD724-DB55-4FB0-B029-F95FB06D9EBF}" type="pres">
      <dgm:prSet presAssocID="{122663A6-1ED5-4C64-85F0-F01D7AE4D921}" presName="node" presStyleLbl="node1" presStyleIdx="1" presStyleCnt="2" custScaleX="13905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AEA2A36-09CE-456F-B3FB-4796BB9959E1}" srcId="{8EAE8721-65FB-426E-9DC0-9876FF87D202}" destId="{122663A6-1ED5-4C64-85F0-F01D7AE4D921}" srcOrd="1" destOrd="0" parTransId="{498ACACE-F754-4AFD-A859-05075373849F}" sibTransId="{6B5502B8-50A1-41D4-92C0-7B76D5765722}"/>
    <dgm:cxn modelId="{5AFDDFB9-8C4C-485D-A864-D1DEFD66DDE4}" srcId="{8EAE8721-65FB-426E-9DC0-9876FF87D202}" destId="{6E11E49A-DE8E-4413-8CF8-77FA7607859A}" srcOrd="0" destOrd="0" parTransId="{1C466C7B-EC0A-4497-B510-A6644E226E7D}" sibTransId="{9EAB5641-203D-482C-8E52-B360B5E80154}"/>
    <dgm:cxn modelId="{BF9A215C-AFA0-4D72-AED2-4FFEA42EF7BC}" type="presOf" srcId="{6E11E49A-DE8E-4413-8CF8-77FA7607859A}" destId="{4C0E7B9C-DB79-4DDB-84C0-61875B1CBCDD}" srcOrd="0" destOrd="0" presId="urn:microsoft.com/office/officeart/2005/8/layout/default"/>
    <dgm:cxn modelId="{C8180848-4DB7-4F07-9779-3759222C596E}" type="presOf" srcId="{122663A6-1ED5-4C64-85F0-F01D7AE4D921}" destId="{B79AD724-DB55-4FB0-B029-F95FB06D9EBF}" srcOrd="0" destOrd="0" presId="urn:microsoft.com/office/officeart/2005/8/layout/default"/>
    <dgm:cxn modelId="{D39DD17E-BAD2-4F7B-9ADF-7C8FD3D2B951}" type="presOf" srcId="{8EAE8721-65FB-426E-9DC0-9876FF87D202}" destId="{2C7E2A51-7887-4659-93F2-8003ACB5044B}" srcOrd="0" destOrd="0" presId="urn:microsoft.com/office/officeart/2005/8/layout/default"/>
    <dgm:cxn modelId="{48990BB5-25A1-4AB3-832F-50240BFACECC}" type="presParOf" srcId="{2C7E2A51-7887-4659-93F2-8003ACB5044B}" destId="{4C0E7B9C-DB79-4DDB-84C0-61875B1CBCDD}" srcOrd="0" destOrd="0" presId="urn:microsoft.com/office/officeart/2005/8/layout/default"/>
    <dgm:cxn modelId="{25FEE28D-A60C-417E-AFB7-627A91F0411C}" type="presParOf" srcId="{2C7E2A51-7887-4659-93F2-8003ACB5044B}" destId="{88A4948C-017D-44D9-ACCD-10F88F6133C9}" srcOrd="1" destOrd="0" presId="urn:microsoft.com/office/officeart/2005/8/layout/default"/>
    <dgm:cxn modelId="{8EF556E3-EACB-438A-AEA5-F9C825184128}" type="presParOf" srcId="{2C7E2A51-7887-4659-93F2-8003ACB5044B}" destId="{B79AD724-DB55-4FB0-B029-F95FB06D9EBF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AF83A4-16D1-4763-9BB0-B1F5910A0A9F}" type="doc">
      <dgm:prSet loTypeId="urn:microsoft.com/office/officeart/2005/8/layout/StepDownProcess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3EB39F53-0BF2-413B-83B5-4F31DD703389}">
      <dgm:prSet phldrT="[Текст]"/>
      <dgm:spPr/>
      <dgm:t>
        <a:bodyPr/>
        <a:lstStyle/>
        <a:p>
          <a:r>
            <a:rPr lang="ru-RU" dirty="0" err="1" smtClean="0"/>
            <a:t>Щоб</a:t>
          </a:r>
          <a:r>
            <a:rPr lang="ru-RU" dirty="0" smtClean="0"/>
            <a:t> </a:t>
          </a:r>
          <a:r>
            <a:rPr lang="ru-RU" dirty="0" err="1" smtClean="0"/>
            <a:t>одержати</a:t>
          </a:r>
          <a:r>
            <a:rPr lang="ru-RU" dirty="0" smtClean="0"/>
            <a:t> число 9, </a:t>
          </a:r>
          <a:r>
            <a:rPr lang="ru-RU" dirty="0" err="1" smtClean="0"/>
            <a:t>потрібно</a:t>
          </a:r>
          <a:r>
            <a:rPr lang="ru-RU" dirty="0" smtClean="0"/>
            <a:t> до 8 </a:t>
          </a:r>
          <a:r>
            <a:rPr lang="ru-RU" dirty="0" err="1" smtClean="0"/>
            <a:t>додати</a:t>
          </a:r>
          <a:r>
            <a:rPr lang="ru-RU" dirty="0" smtClean="0"/>
            <a:t> 1. </a:t>
          </a:r>
          <a:endParaRPr lang="ru-RU" dirty="0"/>
        </a:p>
      </dgm:t>
    </dgm:pt>
    <dgm:pt modelId="{E0FF079A-FBD3-4AD8-9729-FAAB936902C2}" type="parTrans" cxnId="{F1268F62-5232-4E9C-9BEA-CD42C10A1745}">
      <dgm:prSet/>
      <dgm:spPr/>
      <dgm:t>
        <a:bodyPr/>
        <a:lstStyle/>
        <a:p>
          <a:endParaRPr lang="ru-RU"/>
        </a:p>
      </dgm:t>
    </dgm:pt>
    <dgm:pt modelId="{58F83A93-ADD4-43F9-8203-4284C135F8B0}" type="sibTrans" cxnId="{F1268F62-5232-4E9C-9BEA-CD42C10A1745}">
      <dgm:prSet/>
      <dgm:spPr/>
      <dgm:t>
        <a:bodyPr/>
        <a:lstStyle/>
        <a:p>
          <a:endParaRPr lang="ru-RU"/>
        </a:p>
      </dgm:t>
    </dgm:pt>
    <dgm:pt modelId="{8F465D95-CD1A-43C0-A405-C3D4B6F9EBCF}">
      <dgm:prSet/>
      <dgm:spPr/>
      <dgm:t>
        <a:bodyPr/>
        <a:lstStyle/>
        <a:p>
          <a:r>
            <a:rPr lang="ru-RU" dirty="0" smtClean="0"/>
            <a:t>Число 9, як і </a:t>
          </a:r>
          <a:r>
            <a:rPr lang="ru-RU" dirty="0" err="1" smtClean="0"/>
            <a:t>всі</a:t>
          </a:r>
          <a:r>
            <a:rPr lang="ru-RU" dirty="0" smtClean="0"/>
            <a:t> </a:t>
          </a:r>
          <a:r>
            <a:rPr lang="ru-RU" dirty="0" err="1" smtClean="0"/>
            <a:t>інші</a:t>
          </a:r>
          <a:r>
            <a:rPr lang="ru-RU" dirty="0" smtClean="0"/>
            <a:t>, </a:t>
          </a:r>
          <a:r>
            <a:rPr lang="ru-RU" dirty="0" err="1" smtClean="0"/>
            <a:t>має</a:t>
          </a:r>
          <a:r>
            <a:rPr lang="ru-RU" dirty="0" smtClean="0"/>
            <a:t> </a:t>
          </a:r>
          <a:r>
            <a:rPr lang="ru-RU" dirty="0" err="1" smtClean="0"/>
            <a:t>свій</a:t>
          </a:r>
          <a:r>
            <a:rPr lang="ru-RU" dirty="0" smtClean="0"/>
            <a:t> знак, </a:t>
          </a:r>
          <a:r>
            <a:rPr lang="ru-RU" dirty="0" err="1" smtClean="0"/>
            <a:t>позначається</a:t>
          </a:r>
          <a:r>
            <a:rPr lang="ru-RU" dirty="0" smtClean="0"/>
            <a:t> цифрою 9, «</a:t>
          </a:r>
          <a:r>
            <a:rPr lang="ru-RU" dirty="0" err="1" smtClean="0"/>
            <a:t>дев’яткою</a:t>
          </a:r>
          <a:r>
            <a:rPr lang="ru-RU" dirty="0" smtClean="0"/>
            <a:t>». </a:t>
          </a:r>
          <a:endParaRPr lang="ru-RU" dirty="0"/>
        </a:p>
      </dgm:t>
    </dgm:pt>
    <dgm:pt modelId="{41D0E7DD-112A-4D40-84A9-4472D9CDA05A}" type="parTrans" cxnId="{9305501D-855F-4AC6-9AF4-6D7FD2153355}">
      <dgm:prSet/>
      <dgm:spPr/>
      <dgm:t>
        <a:bodyPr/>
        <a:lstStyle/>
        <a:p>
          <a:endParaRPr lang="ru-RU"/>
        </a:p>
      </dgm:t>
    </dgm:pt>
    <dgm:pt modelId="{6242D351-6AAD-444C-961D-1823ED1D40BE}" type="sibTrans" cxnId="{9305501D-855F-4AC6-9AF4-6D7FD2153355}">
      <dgm:prSet/>
      <dgm:spPr/>
      <dgm:t>
        <a:bodyPr/>
        <a:lstStyle/>
        <a:p>
          <a:endParaRPr lang="ru-RU"/>
        </a:p>
      </dgm:t>
    </dgm:pt>
    <dgm:pt modelId="{9A53A325-FFBE-4F9C-960A-02E450375329}" type="pres">
      <dgm:prSet presAssocID="{45AF83A4-16D1-4763-9BB0-B1F5910A0A9F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D943432B-8A00-424B-A4C5-8EBF6AB2F745}" type="pres">
      <dgm:prSet presAssocID="{3EB39F53-0BF2-413B-83B5-4F31DD703389}" presName="composite" presStyleCnt="0"/>
      <dgm:spPr/>
    </dgm:pt>
    <dgm:pt modelId="{07B6DCCE-5DB9-4DC3-A290-A345D8905DD4}" type="pres">
      <dgm:prSet presAssocID="{3EB39F53-0BF2-413B-83B5-4F31DD703389}" presName="bentUpArrow1" presStyleLbl="alignImgPlace1" presStyleIdx="0" presStyleCnt="1" custLinFactNeighborX="-12392" custLinFactNeighborY="-3"/>
      <dgm:spPr/>
    </dgm:pt>
    <dgm:pt modelId="{CC6DB087-0355-4BB7-82BC-BF3B5DB1D281}" type="pres">
      <dgm:prSet presAssocID="{3EB39F53-0BF2-413B-83B5-4F31DD703389}" presName="ParentText" presStyleLbl="node1" presStyleIdx="0" presStyleCnt="2" custScaleX="150878" custScaleY="150872" custLinFactNeighborX="-57" custLinFactNeighborY="-2712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7E9EC1-47DA-4A7A-A13F-6B56B742FDD3}" type="pres">
      <dgm:prSet presAssocID="{3EB39F53-0BF2-413B-83B5-4F31DD703389}" presName="ChildText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D2C27DF1-0A8B-465D-9332-D264DB26AA07}" type="pres">
      <dgm:prSet presAssocID="{58F83A93-ADD4-43F9-8203-4284C135F8B0}" presName="sibTrans" presStyleCnt="0"/>
      <dgm:spPr/>
    </dgm:pt>
    <dgm:pt modelId="{2187E576-15E4-4A0D-8D31-85D7CECD48B3}" type="pres">
      <dgm:prSet presAssocID="{8F465D95-CD1A-43C0-A405-C3D4B6F9EBCF}" presName="composite" presStyleCnt="0"/>
      <dgm:spPr/>
    </dgm:pt>
    <dgm:pt modelId="{D2D78EBE-5648-4580-8F35-368B54D8C1BC}" type="pres">
      <dgm:prSet presAssocID="{8F465D95-CD1A-43C0-A405-C3D4B6F9EBCF}" presName="ParentText" presStyleLbl="node1" presStyleIdx="1" presStyleCnt="2" custScaleX="150878" custScaleY="150872" custLinFactNeighborX="-743" custLinFactNeighborY="345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4BBBFEA-18AF-4914-910B-0B6E92990D88}" type="presOf" srcId="{8F465D95-CD1A-43C0-A405-C3D4B6F9EBCF}" destId="{D2D78EBE-5648-4580-8F35-368B54D8C1BC}" srcOrd="0" destOrd="0" presId="urn:microsoft.com/office/officeart/2005/8/layout/StepDownProcess"/>
    <dgm:cxn modelId="{B901779C-7C2C-491C-87FA-A7639F9EB4A2}" type="presOf" srcId="{45AF83A4-16D1-4763-9BB0-B1F5910A0A9F}" destId="{9A53A325-FFBE-4F9C-960A-02E450375329}" srcOrd="0" destOrd="0" presId="urn:microsoft.com/office/officeart/2005/8/layout/StepDownProcess"/>
    <dgm:cxn modelId="{F1268F62-5232-4E9C-9BEA-CD42C10A1745}" srcId="{45AF83A4-16D1-4763-9BB0-B1F5910A0A9F}" destId="{3EB39F53-0BF2-413B-83B5-4F31DD703389}" srcOrd="0" destOrd="0" parTransId="{E0FF079A-FBD3-4AD8-9729-FAAB936902C2}" sibTransId="{58F83A93-ADD4-43F9-8203-4284C135F8B0}"/>
    <dgm:cxn modelId="{E5D4B357-36E5-439E-AAAD-220D3F48FA6A}" type="presOf" srcId="{3EB39F53-0BF2-413B-83B5-4F31DD703389}" destId="{CC6DB087-0355-4BB7-82BC-BF3B5DB1D281}" srcOrd="0" destOrd="0" presId="urn:microsoft.com/office/officeart/2005/8/layout/StepDownProcess"/>
    <dgm:cxn modelId="{9305501D-855F-4AC6-9AF4-6D7FD2153355}" srcId="{45AF83A4-16D1-4763-9BB0-B1F5910A0A9F}" destId="{8F465D95-CD1A-43C0-A405-C3D4B6F9EBCF}" srcOrd="1" destOrd="0" parTransId="{41D0E7DD-112A-4D40-84A9-4472D9CDA05A}" sibTransId="{6242D351-6AAD-444C-961D-1823ED1D40BE}"/>
    <dgm:cxn modelId="{C9EF000B-E188-4688-936E-B17BFA59187D}" type="presParOf" srcId="{9A53A325-FFBE-4F9C-960A-02E450375329}" destId="{D943432B-8A00-424B-A4C5-8EBF6AB2F745}" srcOrd="0" destOrd="0" presId="urn:microsoft.com/office/officeart/2005/8/layout/StepDownProcess"/>
    <dgm:cxn modelId="{4BC14427-21AF-43FC-97E2-6ED68969F531}" type="presParOf" srcId="{D943432B-8A00-424B-A4C5-8EBF6AB2F745}" destId="{07B6DCCE-5DB9-4DC3-A290-A345D8905DD4}" srcOrd="0" destOrd="0" presId="urn:microsoft.com/office/officeart/2005/8/layout/StepDownProcess"/>
    <dgm:cxn modelId="{712255C6-F3D1-4D36-BE55-0A319BDB9348}" type="presParOf" srcId="{D943432B-8A00-424B-A4C5-8EBF6AB2F745}" destId="{CC6DB087-0355-4BB7-82BC-BF3B5DB1D281}" srcOrd="1" destOrd="0" presId="urn:microsoft.com/office/officeart/2005/8/layout/StepDownProcess"/>
    <dgm:cxn modelId="{BAA9E4F5-E2C4-488D-BA4E-B5E26D0C0E91}" type="presParOf" srcId="{D943432B-8A00-424B-A4C5-8EBF6AB2F745}" destId="{F87E9EC1-47DA-4A7A-A13F-6B56B742FDD3}" srcOrd="2" destOrd="0" presId="urn:microsoft.com/office/officeart/2005/8/layout/StepDownProcess"/>
    <dgm:cxn modelId="{E7B882C5-AD17-426D-82CB-E78D17EC6540}" type="presParOf" srcId="{9A53A325-FFBE-4F9C-960A-02E450375329}" destId="{D2C27DF1-0A8B-465D-9332-D264DB26AA07}" srcOrd="1" destOrd="0" presId="urn:microsoft.com/office/officeart/2005/8/layout/StepDownProcess"/>
    <dgm:cxn modelId="{1831D51E-BD17-452B-965F-C541321C707D}" type="presParOf" srcId="{9A53A325-FFBE-4F9C-960A-02E450375329}" destId="{2187E576-15E4-4A0D-8D31-85D7CECD48B3}" srcOrd="2" destOrd="0" presId="urn:microsoft.com/office/officeart/2005/8/layout/StepDownProcess"/>
    <dgm:cxn modelId="{8C8F565B-545E-483F-B079-F03B023F616A}" type="presParOf" srcId="{2187E576-15E4-4A0D-8D31-85D7CECD48B3}" destId="{D2D78EBE-5648-4580-8F35-368B54D8C1B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47F667E-BB52-4A59-AB6E-6FAF5B8BC87F}" type="doc">
      <dgm:prSet loTypeId="urn:microsoft.com/office/officeart/2009/3/layout/StepUpProcess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ED85D7AA-02BB-432B-953E-3D1B8BA3262C}">
      <dgm:prSet phldrT="[Текст]"/>
      <dgm:spPr/>
      <dgm:t>
        <a:bodyPr/>
        <a:lstStyle/>
        <a:p>
          <a:r>
            <a:rPr lang="ru-RU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9 = 9</a:t>
          </a:r>
          <a:r>
            <a:rPr lang="ru-RU" dirty="0" smtClean="0"/>
            <a:t> — </a:t>
          </a:r>
          <a:r>
            <a:rPr lang="ru-RU" dirty="0" err="1" smtClean="0"/>
            <a:t>це</a:t>
          </a:r>
          <a:r>
            <a:rPr lang="ru-RU" dirty="0" smtClean="0"/>
            <a:t> </a:t>
          </a:r>
          <a:r>
            <a:rPr lang="ru-RU" dirty="0" err="1" smtClean="0"/>
            <a:t>рівність</a:t>
          </a:r>
          <a:r>
            <a:rPr lang="ru-RU" dirty="0" smtClean="0"/>
            <a:t>. </a:t>
          </a:r>
          <a:r>
            <a:rPr lang="ru-RU" dirty="0" err="1" smtClean="0"/>
            <a:t>Читають</a:t>
          </a:r>
          <a:r>
            <a:rPr lang="ru-RU" dirty="0" smtClean="0"/>
            <a:t> так: «</a:t>
          </a:r>
          <a:r>
            <a:rPr lang="ru-RU" dirty="0" err="1" smtClean="0"/>
            <a:t>Дев’ять</a:t>
          </a:r>
          <a:r>
            <a:rPr lang="ru-RU" dirty="0" smtClean="0"/>
            <a:t> </a:t>
          </a:r>
          <a:r>
            <a:rPr lang="ru-RU" dirty="0" err="1" smtClean="0"/>
            <a:t>дорівнює</a:t>
          </a:r>
          <a:r>
            <a:rPr lang="ru-RU" dirty="0" smtClean="0"/>
            <a:t> </a:t>
          </a:r>
          <a:r>
            <a:rPr lang="ru-RU" dirty="0" err="1" smtClean="0"/>
            <a:t>дев’яти</a:t>
          </a:r>
          <a:r>
            <a:rPr lang="ru-RU" dirty="0" smtClean="0"/>
            <a:t>».</a:t>
          </a:r>
          <a:endParaRPr lang="ru-RU" dirty="0"/>
        </a:p>
      </dgm:t>
    </dgm:pt>
    <dgm:pt modelId="{73343958-A060-4567-B3A6-961857C847B6}" type="parTrans" cxnId="{8B25AB39-E983-4CF3-9208-E390A8E6C09F}">
      <dgm:prSet/>
      <dgm:spPr/>
      <dgm:t>
        <a:bodyPr/>
        <a:lstStyle/>
        <a:p>
          <a:endParaRPr lang="ru-RU"/>
        </a:p>
      </dgm:t>
    </dgm:pt>
    <dgm:pt modelId="{F1AB129B-61AF-4350-A935-F8F72FE7195C}" type="sibTrans" cxnId="{8B25AB39-E983-4CF3-9208-E390A8E6C09F}">
      <dgm:prSet/>
      <dgm:spPr/>
      <dgm:t>
        <a:bodyPr/>
        <a:lstStyle/>
        <a:p>
          <a:endParaRPr lang="ru-RU"/>
        </a:p>
      </dgm:t>
    </dgm:pt>
    <dgm:pt modelId="{43E46D5D-0C52-4D8D-9651-F42DBA1DA466}">
      <dgm:prSet/>
      <dgm:spPr/>
      <dgm:t>
        <a:bodyPr/>
        <a:lstStyle/>
        <a:p>
          <a:r>
            <a:rPr lang="ru-RU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9 &gt; 8 </a:t>
          </a:r>
          <a:r>
            <a:rPr lang="ru-RU" dirty="0" smtClean="0"/>
            <a:t>— </a:t>
          </a:r>
          <a:r>
            <a:rPr lang="ru-RU" dirty="0" err="1" smtClean="0"/>
            <a:t>це</a:t>
          </a:r>
          <a:r>
            <a:rPr lang="ru-RU" dirty="0" smtClean="0"/>
            <a:t> </a:t>
          </a:r>
          <a:r>
            <a:rPr lang="ru-RU" dirty="0" err="1" smtClean="0"/>
            <a:t>нерівність</a:t>
          </a:r>
          <a:r>
            <a:rPr lang="ru-RU" dirty="0" smtClean="0"/>
            <a:t>. </a:t>
          </a:r>
          <a:r>
            <a:rPr lang="ru-RU" dirty="0" err="1" smtClean="0"/>
            <a:t>Читають</a:t>
          </a:r>
          <a:r>
            <a:rPr lang="ru-RU" dirty="0" smtClean="0"/>
            <a:t> так: «</a:t>
          </a:r>
          <a:r>
            <a:rPr lang="ru-RU" dirty="0" err="1" smtClean="0"/>
            <a:t>Дев’ять</a:t>
          </a:r>
          <a:r>
            <a:rPr lang="ru-RU" dirty="0" smtClean="0"/>
            <a:t> </a:t>
          </a:r>
          <a:r>
            <a:rPr lang="ru-RU" dirty="0" err="1" smtClean="0"/>
            <a:t>більше</a:t>
          </a:r>
          <a:r>
            <a:rPr lang="ru-RU" dirty="0" smtClean="0"/>
            <a:t> восьми».</a:t>
          </a:r>
          <a:endParaRPr lang="ru-RU" dirty="0"/>
        </a:p>
      </dgm:t>
    </dgm:pt>
    <dgm:pt modelId="{BF97DAF3-32B4-44CC-B208-DDC834E1FE5A}" type="parTrans" cxnId="{1B24A799-E035-4379-A6AF-ECCDA6F8B4E4}">
      <dgm:prSet/>
      <dgm:spPr/>
      <dgm:t>
        <a:bodyPr/>
        <a:lstStyle/>
        <a:p>
          <a:endParaRPr lang="ru-RU"/>
        </a:p>
      </dgm:t>
    </dgm:pt>
    <dgm:pt modelId="{56EBB3F8-A75C-4404-B8EC-A30C08C0E733}" type="sibTrans" cxnId="{1B24A799-E035-4379-A6AF-ECCDA6F8B4E4}">
      <dgm:prSet/>
      <dgm:spPr/>
      <dgm:t>
        <a:bodyPr/>
        <a:lstStyle/>
        <a:p>
          <a:endParaRPr lang="ru-RU"/>
        </a:p>
      </dgm:t>
    </dgm:pt>
    <dgm:pt modelId="{4DFC9921-B9E9-4878-95BB-030CC3D95A00}">
      <dgm:prSet/>
      <dgm:spPr/>
      <dgm:t>
        <a:bodyPr/>
        <a:lstStyle/>
        <a:p>
          <a:r>
            <a:rPr lang="ru-RU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8 &lt; 9 </a:t>
          </a:r>
          <a:r>
            <a:rPr lang="ru-RU" dirty="0" smtClean="0"/>
            <a:t>— </a:t>
          </a:r>
          <a:r>
            <a:rPr lang="ru-RU" dirty="0" err="1" smtClean="0"/>
            <a:t>це</a:t>
          </a:r>
          <a:r>
            <a:rPr lang="ru-RU" dirty="0" smtClean="0"/>
            <a:t> </a:t>
          </a:r>
          <a:r>
            <a:rPr lang="ru-RU" dirty="0" err="1" smtClean="0"/>
            <a:t>нерівність</a:t>
          </a:r>
          <a:r>
            <a:rPr lang="ru-RU" dirty="0" smtClean="0"/>
            <a:t>. </a:t>
          </a:r>
          <a:r>
            <a:rPr lang="ru-RU" dirty="0" err="1" smtClean="0"/>
            <a:t>Читають</a:t>
          </a:r>
          <a:r>
            <a:rPr lang="ru-RU" dirty="0" smtClean="0"/>
            <a:t> так: «</a:t>
          </a:r>
          <a:r>
            <a:rPr lang="ru-RU" dirty="0" err="1" smtClean="0"/>
            <a:t>Вісім</a:t>
          </a:r>
          <a:r>
            <a:rPr lang="ru-RU" dirty="0" smtClean="0"/>
            <a:t> </a:t>
          </a:r>
          <a:r>
            <a:rPr lang="ru-RU" dirty="0" err="1" smtClean="0"/>
            <a:t>менше</a:t>
          </a:r>
          <a:r>
            <a:rPr lang="ru-RU" dirty="0" smtClean="0"/>
            <a:t> </a:t>
          </a:r>
          <a:r>
            <a:rPr lang="ru-RU" dirty="0" err="1" smtClean="0"/>
            <a:t>дев’яти</a:t>
          </a:r>
          <a:r>
            <a:rPr lang="ru-RU" dirty="0" smtClean="0"/>
            <a:t>».</a:t>
          </a:r>
          <a:endParaRPr lang="ru-RU" dirty="0"/>
        </a:p>
      </dgm:t>
    </dgm:pt>
    <dgm:pt modelId="{B1A41E95-1E47-49CD-9AAB-8A217FF532E0}" type="parTrans" cxnId="{44A9BD87-D290-4E60-8D97-33FE267C1DAA}">
      <dgm:prSet/>
      <dgm:spPr/>
      <dgm:t>
        <a:bodyPr/>
        <a:lstStyle/>
        <a:p>
          <a:endParaRPr lang="ru-RU"/>
        </a:p>
      </dgm:t>
    </dgm:pt>
    <dgm:pt modelId="{DCCFDED0-37F0-4A42-92F8-7848D0664CE4}" type="sibTrans" cxnId="{44A9BD87-D290-4E60-8D97-33FE267C1DAA}">
      <dgm:prSet/>
      <dgm:spPr/>
      <dgm:t>
        <a:bodyPr/>
        <a:lstStyle/>
        <a:p>
          <a:endParaRPr lang="ru-RU"/>
        </a:p>
      </dgm:t>
    </dgm:pt>
    <dgm:pt modelId="{3FFA0F3F-3BED-47D1-8636-D579B0DE2703}" type="pres">
      <dgm:prSet presAssocID="{B47F667E-BB52-4A59-AB6E-6FAF5B8BC87F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EE3DA1CC-E613-47E6-AB8C-9D328498227D}" type="pres">
      <dgm:prSet presAssocID="{ED85D7AA-02BB-432B-953E-3D1B8BA3262C}" presName="composite" presStyleCnt="0"/>
      <dgm:spPr/>
    </dgm:pt>
    <dgm:pt modelId="{32A69838-9B6E-453E-9BF3-7A22A0FF64D1}" type="pres">
      <dgm:prSet presAssocID="{ED85D7AA-02BB-432B-953E-3D1B8BA3262C}" presName="LShape" presStyleLbl="alignNode1" presStyleIdx="0" presStyleCnt="5"/>
      <dgm:spPr/>
    </dgm:pt>
    <dgm:pt modelId="{7C2CBC07-7153-49FF-86DF-BBBA41BDF0D2}" type="pres">
      <dgm:prSet presAssocID="{ED85D7AA-02BB-432B-953E-3D1B8BA3262C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1CA2ED9-7E0F-47A9-B6F5-4ED31C138F27}" type="pres">
      <dgm:prSet presAssocID="{ED85D7AA-02BB-432B-953E-3D1B8BA3262C}" presName="Triangle" presStyleLbl="alignNode1" presStyleIdx="1" presStyleCnt="5"/>
      <dgm:spPr/>
    </dgm:pt>
    <dgm:pt modelId="{AD86CADE-889C-471E-9A51-566FC3FA49D3}" type="pres">
      <dgm:prSet presAssocID="{F1AB129B-61AF-4350-A935-F8F72FE7195C}" presName="sibTrans" presStyleCnt="0"/>
      <dgm:spPr/>
    </dgm:pt>
    <dgm:pt modelId="{8525B310-0FBC-47E5-98DB-35B935263332}" type="pres">
      <dgm:prSet presAssocID="{F1AB129B-61AF-4350-A935-F8F72FE7195C}" presName="space" presStyleCnt="0"/>
      <dgm:spPr/>
    </dgm:pt>
    <dgm:pt modelId="{20B08373-95F1-4155-BF81-E0EE79DC1D09}" type="pres">
      <dgm:prSet presAssocID="{43E46D5D-0C52-4D8D-9651-F42DBA1DA466}" presName="composite" presStyleCnt="0"/>
      <dgm:spPr/>
    </dgm:pt>
    <dgm:pt modelId="{7CE0FCBE-5C66-4EA6-B1C0-61070ACAF008}" type="pres">
      <dgm:prSet presAssocID="{43E46D5D-0C52-4D8D-9651-F42DBA1DA466}" presName="LShape" presStyleLbl="alignNode1" presStyleIdx="2" presStyleCnt="5"/>
      <dgm:spPr/>
    </dgm:pt>
    <dgm:pt modelId="{E6E8C219-8C78-4443-B598-B97FABB34708}" type="pres">
      <dgm:prSet presAssocID="{43E46D5D-0C52-4D8D-9651-F42DBA1DA466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9504A6D-9A1A-45C1-BD42-AE25A7B0B6E5}" type="pres">
      <dgm:prSet presAssocID="{43E46D5D-0C52-4D8D-9651-F42DBA1DA466}" presName="Triangle" presStyleLbl="alignNode1" presStyleIdx="3" presStyleCnt="5"/>
      <dgm:spPr/>
    </dgm:pt>
    <dgm:pt modelId="{EF7D32F8-AE3F-47E5-BDC1-2CC614C4AE65}" type="pres">
      <dgm:prSet presAssocID="{56EBB3F8-A75C-4404-B8EC-A30C08C0E733}" presName="sibTrans" presStyleCnt="0"/>
      <dgm:spPr/>
    </dgm:pt>
    <dgm:pt modelId="{61B1E26E-0093-4207-B7B5-ECB55A8B65FF}" type="pres">
      <dgm:prSet presAssocID="{56EBB3F8-A75C-4404-B8EC-A30C08C0E733}" presName="space" presStyleCnt="0"/>
      <dgm:spPr/>
    </dgm:pt>
    <dgm:pt modelId="{EF2B41B7-75CD-423E-AB43-D8B510DE70DE}" type="pres">
      <dgm:prSet presAssocID="{4DFC9921-B9E9-4878-95BB-030CC3D95A00}" presName="composite" presStyleCnt="0"/>
      <dgm:spPr/>
    </dgm:pt>
    <dgm:pt modelId="{3962210E-87CE-4B34-A4DD-C70663C95C29}" type="pres">
      <dgm:prSet presAssocID="{4DFC9921-B9E9-4878-95BB-030CC3D95A00}" presName="LShape" presStyleLbl="alignNode1" presStyleIdx="4" presStyleCnt="5"/>
      <dgm:spPr/>
    </dgm:pt>
    <dgm:pt modelId="{9E849692-BBBE-46C9-9918-87DF4CDF50E1}" type="pres">
      <dgm:prSet presAssocID="{4DFC9921-B9E9-4878-95BB-030CC3D95A00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BB236D6-2499-4289-9861-D7217EEC07CC}" type="presOf" srcId="{4DFC9921-B9E9-4878-95BB-030CC3D95A00}" destId="{9E849692-BBBE-46C9-9918-87DF4CDF50E1}" srcOrd="0" destOrd="0" presId="urn:microsoft.com/office/officeart/2009/3/layout/StepUpProcess"/>
    <dgm:cxn modelId="{1B24A799-E035-4379-A6AF-ECCDA6F8B4E4}" srcId="{B47F667E-BB52-4A59-AB6E-6FAF5B8BC87F}" destId="{43E46D5D-0C52-4D8D-9651-F42DBA1DA466}" srcOrd="1" destOrd="0" parTransId="{BF97DAF3-32B4-44CC-B208-DDC834E1FE5A}" sibTransId="{56EBB3F8-A75C-4404-B8EC-A30C08C0E733}"/>
    <dgm:cxn modelId="{8322C096-3F33-427D-8981-7FA53A65A579}" type="presOf" srcId="{B47F667E-BB52-4A59-AB6E-6FAF5B8BC87F}" destId="{3FFA0F3F-3BED-47D1-8636-D579B0DE2703}" srcOrd="0" destOrd="0" presId="urn:microsoft.com/office/officeart/2009/3/layout/StepUpProcess"/>
    <dgm:cxn modelId="{5FBB08DA-FDFA-4F4E-871D-12B0FBA50FFB}" type="presOf" srcId="{ED85D7AA-02BB-432B-953E-3D1B8BA3262C}" destId="{7C2CBC07-7153-49FF-86DF-BBBA41BDF0D2}" srcOrd="0" destOrd="0" presId="urn:microsoft.com/office/officeart/2009/3/layout/StepUpProcess"/>
    <dgm:cxn modelId="{44A9BD87-D290-4E60-8D97-33FE267C1DAA}" srcId="{B47F667E-BB52-4A59-AB6E-6FAF5B8BC87F}" destId="{4DFC9921-B9E9-4878-95BB-030CC3D95A00}" srcOrd="2" destOrd="0" parTransId="{B1A41E95-1E47-49CD-9AAB-8A217FF532E0}" sibTransId="{DCCFDED0-37F0-4A42-92F8-7848D0664CE4}"/>
    <dgm:cxn modelId="{68555EBE-AF20-46B4-83E2-F1C5C1AA6112}" type="presOf" srcId="{43E46D5D-0C52-4D8D-9651-F42DBA1DA466}" destId="{E6E8C219-8C78-4443-B598-B97FABB34708}" srcOrd="0" destOrd="0" presId="urn:microsoft.com/office/officeart/2009/3/layout/StepUpProcess"/>
    <dgm:cxn modelId="{8B25AB39-E983-4CF3-9208-E390A8E6C09F}" srcId="{B47F667E-BB52-4A59-AB6E-6FAF5B8BC87F}" destId="{ED85D7AA-02BB-432B-953E-3D1B8BA3262C}" srcOrd="0" destOrd="0" parTransId="{73343958-A060-4567-B3A6-961857C847B6}" sibTransId="{F1AB129B-61AF-4350-A935-F8F72FE7195C}"/>
    <dgm:cxn modelId="{173FACBD-4C43-4DE7-9AAD-8A345F54FE81}" type="presParOf" srcId="{3FFA0F3F-3BED-47D1-8636-D579B0DE2703}" destId="{EE3DA1CC-E613-47E6-AB8C-9D328498227D}" srcOrd="0" destOrd="0" presId="urn:microsoft.com/office/officeart/2009/3/layout/StepUpProcess"/>
    <dgm:cxn modelId="{E51CAEC9-D87A-44CC-9032-D5753F4683DB}" type="presParOf" srcId="{EE3DA1CC-E613-47E6-AB8C-9D328498227D}" destId="{32A69838-9B6E-453E-9BF3-7A22A0FF64D1}" srcOrd="0" destOrd="0" presId="urn:microsoft.com/office/officeart/2009/3/layout/StepUpProcess"/>
    <dgm:cxn modelId="{374C1B23-59C2-41D4-BA1A-E4A6E309F237}" type="presParOf" srcId="{EE3DA1CC-E613-47E6-AB8C-9D328498227D}" destId="{7C2CBC07-7153-49FF-86DF-BBBA41BDF0D2}" srcOrd="1" destOrd="0" presId="urn:microsoft.com/office/officeart/2009/3/layout/StepUpProcess"/>
    <dgm:cxn modelId="{F06AE24A-A543-4DDC-B06E-6FB402602D5E}" type="presParOf" srcId="{EE3DA1CC-E613-47E6-AB8C-9D328498227D}" destId="{01CA2ED9-7E0F-47A9-B6F5-4ED31C138F27}" srcOrd="2" destOrd="0" presId="urn:microsoft.com/office/officeart/2009/3/layout/StepUpProcess"/>
    <dgm:cxn modelId="{481696BA-F54B-4170-9558-843C4FF4BFB2}" type="presParOf" srcId="{3FFA0F3F-3BED-47D1-8636-D579B0DE2703}" destId="{AD86CADE-889C-471E-9A51-566FC3FA49D3}" srcOrd="1" destOrd="0" presId="urn:microsoft.com/office/officeart/2009/3/layout/StepUpProcess"/>
    <dgm:cxn modelId="{4E03A824-2BD1-4332-BF00-80E83551188C}" type="presParOf" srcId="{AD86CADE-889C-471E-9A51-566FC3FA49D3}" destId="{8525B310-0FBC-47E5-98DB-35B935263332}" srcOrd="0" destOrd="0" presId="urn:microsoft.com/office/officeart/2009/3/layout/StepUpProcess"/>
    <dgm:cxn modelId="{AAE30531-F050-40CB-9698-3032E1BA005A}" type="presParOf" srcId="{3FFA0F3F-3BED-47D1-8636-D579B0DE2703}" destId="{20B08373-95F1-4155-BF81-E0EE79DC1D09}" srcOrd="2" destOrd="0" presId="urn:microsoft.com/office/officeart/2009/3/layout/StepUpProcess"/>
    <dgm:cxn modelId="{3E161808-54D3-426E-80DB-951B29D590A8}" type="presParOf" srcId="{20B08373-95F1-4155-BF81-E0EE79DC1D09}" destId="{7CE0FCBE-5C66-4EA6-B1C0-61070ACAF008}" srcOrd="0" destOrd="0" presId="urn:microsoft.com/office/officeart/2009/3/layout/StepUpProcess"/>
    <dgm:cxn modelId="{118040F3-1C8B-4F03-B0DF-D230FD0C34CC}" type="presParOf" srcId="{20B08373-95F1-4155-BF81-E0EE79DC1D09}" destId="{E6E8C219-8C78-4443-B598-B97FABB34708}" srcOrd="1" destOrd="0" presId="urn:microsoft.com/office/officeart/2009/3/layout/StepUpProcess"/>
    <dgm:cxn modelId="{5817F7C8-CB69-47BA-9F99-0C0B3C7475B9}" type="presParOf" srcId="{20B08373-95F1-4155-BF81-E0EE79DC1D09}" destId="{09504A6D-9A1A-45C1-BD42-AE25A7B0B6E5}" srcOrd="2" destOrd="0" presId="urn:microsoft.com/office/officeart/2009/3/layout/StepUpProcess"/>
    <dgm:cxn modelId="{599B6F77-5705-4EBC-8175-84637EE0498D}" type="presParOf" srcId="{3FFA0F3F-3BED-47D1-8636-D579B0DE2703}" destId="{EF7D32F8-AE3F-47E5-BDC1-2CC614C4AE65}" srcOrd="3" destOrd="0" presId="urn:microsoft.com/office/officeart/2009/3/layout/StepUpProcess"/>
    <dgm:cxn modelId="{60BF9F39-1F31-4E4D-A768-FEBD177F90A2}" type="presParOf" srcId="{EF7D32F8-AE3F-47E5-BDC1-2CC614C4AE65}" destId="{61B1E26E-0093-4207-B7B5-ECB55A8B65FF}" srcOrd="0" destOrd="0" presId="urn:microsoft.com/office/officeart/2009/3/layout/StepUpProcess"/>
    <dgm:cxn modelId="{2410C289-7DE8-4258-8CB9-6260ABA78D0B}" type="presParOf" srcId="{3FFA0F3F-3BED-47D1-8636-D579B0DE2703}" destId="{EF2B41B7-75CD-423E-AB43-D8B510DE70DE}" srcOrd="4" destOrd="0" presId="urn:microsoft.com/office/officeart/2009/3/layout/StepUpProcess"/>
    <dgm:cxn modelId="{8648DE95-A2C2-41E1-B9BB-6C25702117ED}" type="presParOf" srcId="{EF2B41B7-75CD-423E-AB43-D8B510DE70DE}" destId="{3962210E-87CE-4B34-A4DD-C70663C95C29}" srcOrd="0" destOrd="0" presId="urn:microsoft.com/office/officeart/2009/3/layout/StepUpProcess"/>
    <dgm:cxn modelId="{596BE198-C77A-4D45-A9EB-DB86A9F69229}" type="presParOf" srcId="{EF2B41B7-75CD-423E-AB43-D8B510DE70DE}" destId="{9E849692-BBBE-46C9-9918-87DF4CDF50E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B78273C-315E-4B87-93A6-2B04675CCAEC}" type="doc">
      <dgm:prSet loTypeId="urn:microsoft.com/office/officeart/2005/8/layout/hierarchy3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26DBC12D-0FD5-4C46-8D1A-43D0D7185249}">
      <dgm:prSet phldrT="[Текст]"/>
      <dgm:spPr/>
      <dgm:t>
        <a:bodyPr/>
        <a:lstStyle/>
        <a:p>
          <a:r>
            <a:rPr lang="ru-RU" dirty="0" smtClean="0"/>
            <a:t>1 </a:t>
          </a:r>
          <a:r>
            <a:rPr lang="ru-RU" dirty="0" err="1" smtClean="0"/>
            <a:t>варіант</a:t>
          </a:r>
          <a:r>
            <a:rPr lang="ru-RU" dirty="0" smtClean="0"/>
            <a:t> </a:t>
          </a:r>
          <a:endParaRPr lang="ru-RU" dirty="0"/>
        </a:p>
      </dgm:t>
    </dgm:pt>
    <dgm:pt modelId="{170279C7-2FDF-4405-AC38-B5D120A200E5}" type="parTrans" cxnId="{FE61361F-FE57-4F92-9FE6-09754618C15A}">
      <dgm:prSet/>
      <dgm:spPr/>
      <dgm:t>
        <a:bodyPr/>
        <a:lstStyle/>
        <a:p>
          <a:endParaRPr lang="ru-RU"/>
        </a:p>
      </dgm:t>
    </dgm:pt>
    <dgm:pt modelId="{1C8139DD-9098-480C-B40C-684A41372510}" type="sibTrans" cxnId="{FE61361F-FE57-4F92-9FE6-09754618C15A}">
      <dgm:prSet/>
      <dgm:spPr/>
      <dgm:t>
        <a:bodyPr/>
        <a:lstStyle/>
        <a:p>
          <a:endParaRPr lang="ru-RU"/>
        </a:p>
      </dgm:t>
    </dgm:pt>
    <dgm:pt modelId="{F2BA7F04-695F-4455-8079-8D053249037A}">
      <dgm:prSet/>
      <dgm:spPr/>
      <dgm:t>
        <a:bodyPr/>
        <a:lstStyle/>
        <a:p>
          <a:r>
            <a:rPr lang="ru-RU" dirty="0" smtClean="0"/>
            <a:t>2 </a:t>
          </a:r>
          <a:r>
            <a:rPr lang="ru-RU" dirty="0" err="1" smtClean="0"/>
            <a:t>варіант</a:t>
          </a:r>
          <a:r>
            <a:rPr lang="ru-RU" dirty="0" smtClean="0"/>
            <a:t> </a:t>
          </a:r>
          <a:endParaRPr lang="ru-RU" dirty="0"/>
        </a:p>
      </dgm:t>
    </dgm:pt>
    <dgm:pt modelId="{7D5967E9-D944-4D67-A5FA-E542242738EF}" type="parTrans" cxnId="{96D144C8-9EE8-486B-98CE-472ECFCF58F6}">
      <dgm:prSet/>
      <dgm:spPr/>
      <dgm:t>
        <a:bodyPr/>
        <a:lstStyle/>
        <a:p>
          <a:endParaRPr lang="ru-RU"/>
        </a:p>
      </dgm:t>
    </dgm:pt>
    <dgm:pt modelId="{DA09709E-BD44-4061-A409-2C253FBD16DE}" type="sibTrans" cxnId="{96D144C8-9EE8-486B-98CE-472ECFCF58F6}">
      <dgm:prSet/>
      <dgm:spPr/>
      <dgm:t>
        <a:bodyPr/>
        <a:lstStyle/>
        <a:p>
          <a:endParaRPr lang="ru-RU"/>
        </a:p>
      </dgm:t>
    </dgm:pt>
    <dgm:pt modelId="{B26B85C9-62D7-49FA-A996-5662B8D83702}">
      <dgm:prSet phldrT="[Текст]"/>
      <dgm:spPr/>
      <dgm:t>
        <a:bodyPr/>
        <a:lstStyle/>
        <a:p>
          <a:r>
            <a:rPr lang="ru-RU" dirty="0" err="1" smtClean="0"/>
            <a:t>Викладіть</a:t>
          </a:r>
          <a:r>
            <a:rPr lang="ru-RU" dirty="0" smtClean="0"/>
            <a:t> 9 </a:t>
          </a:r>
          <a:r>
            <a:rPr lang="ru-RU" dirty="0" err="1" smtClean="0"/>
            <a:t>квадратів</a:t>
          </a:r>
          <a:r>
            <a:rPr lang="ru-RU" dirty="0" smtClean="0"/>
            <a:t>.</a:t>
          </a:r>
          <a:endParaRPr lang="ru-RU" dirty="0"/>
        </a:p>
      </dgm:t>
    </dgm:pt>
    <dgm:pt modelId="{8623B5D4-83C6-44DB-98DB-D2207A4D5E62}" type="parTrans" cxnId="{C92BFE42-DC55-4BD5-978B-61BF3698E28B}">
      <dgm:prSet/>
      <dgm:spPr/>
      <dgm:t>
        <a:bodyPr/>
        <a:lstStyle/>
        <a:p>
          <a:endParaRPr lang="ru-RU"/>
        </a:p>
      </dgm:t>
    </dgm:pt>
    <dgm:pt modelId="{83B646A8-21D5-4252-BA12-11B6A459BAE3}" type="sibTrans" cxnId="{C92BFE42-DC55-4BD5-978B-61BF3698E28B}">
      <dgm:prSet/>
      <dgm:spPr/>
      <dgm:t>
        <a:bodyPr/>
        <a:lstStyle/>
        <a:p>
          <a:endParaRPr lang="ru-RU"/>
        </a:p>
      </dgm:t>
    </dgm:pt>
    <dgm:pt modelId="{49C23C66-93A4-46BE-8188-DBCE731F2846}">
      <dgm:prSet/>
      <dgm:spPr/>
      <dgm:t>
        <a:bodyPr/>
        <a:lstStyle/>
        <a:p>
          <a:r>
            <a:rPr lang="ru-RU" dirty="0" err="1" smtClean="0"/>
            <a:t>Викладіть</a:t>
          </a:r>
          <a:r>
            <a:rPr lang="ru-RU" dirty="0" smtClean="0"/>
            <a:t> 8 </a:t>
          </a:r>
          <a:r>
            <a:rPr lang="ru-RU" dirty="0" err="1" smtClean="0"/>
            <a:t>трикутників</a:t>
          </a:r>
          <a:r>
            <a:rPr lang="ru-RU" dirty="0" smtClean="0"/>
            <a:t>.</a:t>
          </a:r>
          <a:endParaRPr lang="ru-RU" dirty="0"/>
        </a:p>
      </dgm:t>
    </dgm:pt>
    <dgm:pt modelId="{FF9362AC-2CEC-42D3-8C0D-E9BE7C55BA59}" type="parTrans" cxnId="{EB94C3F8-38A3-4F85-BE49-D03675ECB44A}">
      <dgm:prSet/>
      <dgm:spPr/>
      <dgm:t>
        <a:bodyPr/>
        <a:lstStyle/>
        <a:p>
          <a:endParaRPr lang="ru-RU"/>
        </a:p>
      </dgm:t>
    </dgm:pt>
    <dgm:pt modelId="{1F25B583-60A0-426C-BCEC-DDB524E31A12}" type="sibTrans" cxnId="{EB94C3F8-38A3-4F85-BE49-D03675ECB44A}">
      <dgm:prSet/>
      <dgm:spPr/>
      <dgm:t>
        <a:bodyPr/>
        <a:lstStyle/>
        <a:p>
          <a:endParaRPr lang="ru-RU"/>
        </a:p>
      </dgm:t>
    </dgm:pt>
    <dgm:pt modelId="{1760E1C7-ECEB-4D7A-B2CA-9E669221B61D}" type="pres">
      <dgm:prSet presAssocID="{FB78273C-315E-4B87-93A6-2B04675CCAE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7A5CB47F-9969-4BB1-90CF-1234DD8E7FB7}" type="pres">
      <dgm:prSet presAssocID="{26DBC12D-0FD5-4C46-8D1A-43D0D7185249}" presName="root" presStyleCnt="0"/>
      <dgm:spPr/>
    </dgm:pt>
    <dgm:pt modelId="{CC2DF7A1-FD17-495D-8E57-BA614A20B328}" type="pres">
      <dgm:prSet presAssocID="{26DBC12D-0FD5-4C46-8D1A-43D0D7185249}" presName="rootComposite" presStyleCnt="0"/>
      <dgm:spPr/>
    </dgm:pt>
    <dgm:pt modelId="{5411158C-4B25-4C5C-B285-5CBFF3D6DF5C}" type="pres">
      <dgm:prSet presAssocID="{26DBC12D-0FD5-4C46-8D1A-43D0D7185249}" presName="rootText" presStyleLbl="node1" presStyleIdx="0" presStyleCnt="2" custScaleX="221594"/>
      <dgm:spPr/>
      <dgm:t>
        <a:bodyPr/>
        <a:lstStyle/>
        <a:p>
          <a:endParaRPr lang="ru-RU"/>
        </a:p>
      </dgm:t>
    </dgm:pt>
    <dgm:pt modelId="{6DCC75C7-00B4-47F8-9B70-AB769787AA91}" type="pres">
      <dgm:prSet presAssocID="{26DBC12D-0FD5-4C46-8D1A-43D0D7185249}" presName="rootConnector" presStyleLbl="node1" presStyleIdx="0" presStyleCnt="2"/>
      <dgm:spPr/>
      <dgm:t>
        <a:bodyPr/>
        <a:lstStyle/>
        <a:p>
          <a:endParaRPr lang="ru-RU"/>
        </a:p>
      </dgm:t>
    </dgm:pt>
    <dgm:pt modelId="{375A87A6-53B4-4D27-BF57-6ADF07085DFA}" type="pres">
      <dgm:prSet presAssocID="{26DBC12D-0FD5-4C46-8D1A-43D0D7185249}" presName="childShape" presStyleCnt="0"/>
      <dgm:spPr/>
    </dgm:pt>
    <dgm:pt modelId="{D489525E-A62C-4095-BF4A-AE9F8CD7D8DC}" type="pres">
      <dgm:prSet presAssocID="{8623B5D4-83C6-44DB-98DB-D2207A4D5E62}" presName="Name13" presStyleLbl="parChTrans1D2" presStyleIdx="0" presStyleCnt="2"/>
      <dgm:spPr/>
      <dgm:t>
        <a:bodyPr/>
        <a:lstStyle/>
        <a:p>
          <a:endParaRPr lang="ru-RU"/>
        </a:p>
      </dgm:t>
    </dgm:pt>
    <dgm:pt modelId="{9BBF950D-BA2E-4B8B-9395-22F563E8C021}" type="pres">
      <dgm:prSet presAssocID="{B26B85C9-62D7-49FA-A996-5662B8D83702}" presName="childText" presStyleLbl="bgAcc1" presStyleIdx="0" presStyleCnt="2" custScaleX="22159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DDD3AF7-080E-46F8-A6B4-B9B2D3565D8A}" type="pres">
      <dgm:prSet presAssocID="{F2BA7F04-695F-4455-8079-8D053249037A}" presName="root" presStyleCnt="0"/>
      <dgm:spPr/>
    </dgm:pt>
    <dgm:pt modelId="{FA47BD95-4137-4A90-A08C-8C602CA96BF7}" type="pres">
      <dgm:prSet presAssocID="{F2BA7F04-695F-4455-8079-8D053249037A}" presName="rootComposite" presStyleCnt="0"/>
      <dgm:spPr/>
    </dgm:pt>
    <dgm:pt modelId="{04B80338-DE7A-4B77-B076-87983DD946A5}" type="pres">
      <dgm:prSet presAssocID="{F2BA7F04-695F-4455-8079-8D053249037A}" presName="rootText" presStyleLbl="node1" presStyleIdx="1" presStyleCnt="2" custScaleX="221594"/>
      <dgm:spPr/>
      <dgm:t>
        <a:bodyPr/>
        <a:lstStyle/>
        <a:p>
          <a:endParaRPr lang="ru-RU"/>
        </a:p>
      </dgm:t>
    </dgm:pt>
    <dgm:pt modelId="{D7D665DF-810D-4428-BFC3-0FBAD5923EB8}" type="pres">
      <dgm:prSet presAssocID="{F2BA7F04-695F-4455-8079-8D053249037A}" presName="rootConnector" presStyleLbl="node1" presStyleIdx="1" presStyleCnt="2"/>
      <dgm:spPr/>
      <dgm:t>
        <a:bodyPr/>
        <a:lstStyle/>
        <a:p>
          <a:endParaRPr lang="ru-RU"/>
        </a:p>
      </dgm:t>
    </dgm:pt>
    <dgm:pt modelId="{BE3F55BE-B0F5-404A-A5D4-D6736C97E6CD}" type="pres">
      <dgm:prSet presAssocID="{F2BA7F04-695F-4455-8079-8D053249037A}" presName="childShape" presStyleCnt="0"/>
      <dgm:spPr/>
    </dgm:pt>
    <dgm:pt modelId="{0340098D-C5D5-4C1D-AE09-702AA7C7F8C9}" type="pres">
      <dgm:prSet presAssocID="{FF9362AC-2CEC-42D3-8C0D-E9BE7C55BA59}" presName="Name13" presStyleLbl="parChTrans1D2" presStyleIdx="1" presStyleCnt="2"/>
      <dgm:spPr/>
      <dgm:t>
        <a:bodyPr/>
        <a:lstStyle/>
        <a:p>
          <a:endParaRPr lang="ru-RU"/>
        </a:p>
      </dgm:t>
    </dgm:pt>
    <dgm:pt modelId="{CD4D6E43-8340-4A9C-81F8-B9FAE0C5B9F3}" type="pres">
      <dgm:prSet presAssocID="{49C23C66-93A4-46BE-8188-DBCE731F2846}" presName="childText" presStyleLbl="bgAcc1" presStyleIdx="1" presStyleCnt="2" custScaleX="22159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6D144C8-9EE8-486B-98CE-472ECFCF58F6}" srcId="{FB78273C-315E-4B87-93A6-2B04675CCAEC}" destId="{F2BA7F04-695F-4455-8079-8D053249037A}" srcOrd="1" destOrd="0" parTransId="{7D5967E9-D944-4D67-A5FA-E542242738EF}" sibTransId="{DA09709E-BD44-4061-A409-2C253FBD16DE}"/>
    <dgm:cxn modelId="{A4E79F94-763B-49DD-A52C-3459792E382B}" type="presOf" srcId="{8623B5D4-83C6-44DB-98DB-D2207A4D5E62}" destId="{D489525E-A62C-4095-BF4A-AE9F8CD7D8DC}" srcOrd="0" destOrd="0" presId="urn:microsoft.com/office/officeart/2005/8/layout/hierarchy3"/>
    <dgm:cxn modelId="{7FCB7C9A-49E2-4646-A33B-EF5E49AEC4C4}" type="presOf" srcId="{49C23C66-93A4-46BE-8188-DBCE731F2846}" destId="{CD4D6E43-8340-4A9C-81F8-B9FAE0C5B9F3}" srcOrd="0" destOrd="0" presId="urn:microsoft.com/office/officeart/2005/8/layout/hierarchy3"/>
    <dgm:cxn modelId="{0ED65097-63D8-4420-8FD9-98B1AA74F48F}" type="presOf" srcId="{FF9362AC-2CEC-42D3-8C0D-E9BE7C55BA59}" destId="{0340098D-C5D5-4C1D-AE09-702AA7C7F8C9}" srcOrd="0" destOrd="0" presId="urn:microsoft.com/office/officeart/2005/8/layout/hierarchy3"/>
    <dgm:cxn modelId="{A1971685-B929-4E62-9F4F-821B882D6FFE}" type="presOf" srcId="{F2BA7F04-695F-4455-8079-8D053249037A}" destId="{D7D665DF-810D-4428-BFC3-0FBAD5923EB8}" srcOrd="1" destOrd="0" presId="urn:microsoft.com/office/officeart/2005/8/layout/hierarchy3"/>
    <dgm:cxn modelId="{A29E04CF-9E6A-4134-BCEB-63EA796C347F}" type="presOf" srcId="{26DBC12D-0FD5-4C46-8D1A-43D0D7185249}" destId="{6DCC75C7-00B4-47F8-9B70-AB769787AA91}" srcOrd="1" destOrd="0" presId="urn:microsoft.com/office/officeart/2005/8/layout/hierarchy3"/>
    <dgm:cxn modelId="{EE445D97-A84D-4050-8EA0-23B463696BFD}" type="presOf" srcId="{B26B85C9-62D7-49FA-A996-5662B8D83702}" destId="{9BBF950D-BA2E-4B8B-9395-22F563E8C021}" srcOrd="0" destOrd="0" presId="urn:microsoft.com/office/officeart/2005/8/layout/hierarchy3"/>
    <dgm:cxn modelId="{C92BFE42-DC55-4BD5-978B-61BF3698E28B}" srcId="{26DBC12D-0FD5-4C46-8D1A-43D0D7185249}" destId="{B26B85C9-62D7-49FA-A996-5662B8D83702}" srcOrd="0" destOrd="0" parTransId="{8623B5D4-83C6-44DB-98DB-D2207A4D5E62}" sibTransId="{83B646A8-21D5-4252-BA12-11B6A459BAE3}"/>
    <dgm:cxn modelId="{45A43496-831E-4AD3-887C-6B61C938DB68}" type="presOf" srcId="{26DBC12D-0FD5-4C46-8D1A-43D0D7185249}" destId="{5411158C-4B25-4C5C-B285-5CBFF3D6DF5C}" srcOrd="0" destOrd="0" presId="urn:microsoft.com/office/officeart/2005/8/layout/hierarchy3"/>
    <dgm:cxn modelId="{EB94C3F8-38A3-4F85-BE49-D03675ECB44A}" srcId="{F2BA7F04-695F-4455-8079-8D053249037A}" destId="{49C23C66-93A4-46BE-8188-DBCE731F2846}" srcOrd="0" destOrd="0" parTransId="{FF9362AC-2CEC-42D3-8C0D-E9BE7C55BA59}" sibTransId="{1F25B583-60A0-426C-BCEC-DDB524E31A12}"/>
    <dgm:cxn modelId="{80526472-D54F-4333-8A11-67B903F08012}" type="presOf" srcId="{F2BA7F04-695F-4455-8079-8D053249037A}" destId="{04B80338-DE7A-4B77-B076-87983DD946A5}" srcOrd="0" destOrd="0" presId="urn:microsoft.com/office/officeart/2005/8/layout/hierarchy3"/>
    <dgm:cxn modelId="{22ACD8E3-5151-4752-A13F-F576E42D4476}" type="presOf" srcId="{FB78273C-315E-4B87-93A6-2B04675CCAEC}" destId="{1760E1C7-ECEB-4D7A-B2CA-9E669221B61D}" srcOrd="0" destOrd="0" presId="urn:microsoft.com/office/officeart/2005/8/layout/hierarchy3"/>
    <dgm:cxn modelId="{FE61361F-FE57-4F92-9FE6-09754618C15A}" srcId="{FB78273C-315E-4B87-93A6-2B04675CCAEC}" destId="{26DBC12D-0FD5-4C46-8D1A-43D0D7185249}" srcOrd="0" destOrd="0" parTransId="{170279C7-2FDF-4405-AC38-B5D120A200E5}" sibTransId="{1C8139DD-9098-480C-B40C-684A41372510}"/>
    <dgm:cxn modelId="{30107773-A46F-4453-80F5-B1129206FA36}" type="presParOf" srcId="{1760E1C7-ECEB-4D7A-B2CA-9E669221B61D}" destId="{7A5CB47F-9969-4BB1-90CF-1234DD8E7FB7}" srcOrd="0" destOrd="0" presId="urn:microsoft.com/office/officeart/2005/8/layout/hierarchy3"/>
    <dgm:cxn modelId="{21C1A474-B096-4BA5-BBE7-5761581FAD8B}" type="presParOf" srcId="{7A5CB47F-9969-4BB1-90CF-1234DD8E7FB7}" destId="{CC2DF7A1-FD17-495D-8E57-BA614A20B328}" srcOrd="0" destOrd="0" presId="urn:microsoft.com/office/officeart/2005/8/layout/hierarchy3"/>
    <dgm:cxn modelId="{301544BF-75CE-4C44-99FC-2AC4399D3ABA}" type="presParOf" srcId="{CC2DF7A1-FD17-495D-8E57-BA614A20B328}" destId="{5411158C-4B25-4C5C-B285-5CBFF3D6DF5C}" srcOrd="0" destOrd="0" presId="urn:microsoft.com/office/officeart/2005/8/layout/hierarchy3"/>
    <dgm:cxn modelId="{98109B33-660A-4DB2-AE30-58498BD07F6F}" type="presParOf" srcId="{CC2DF7A1-FD17-495D-8E57-BA614A20B328}" destId="{6DCC75C7-00B4-47F8-9B70-AB769787AA91}" srcOrd="1" destOrd="0" presId="urn:microsoft.com/office/officeart/2005/8/layout/hierarchy3"/>
    <dgm:cxn modelId="{AEBB52E6-B722-412A-AF0D-67BD88A20C2F}" type="presParOf" srcId="{7A5CB47F-9969-4BB1-90CF-1234DD8E7FB7}" destId="{375A87A6-53B4-4D27-BF57-6ADF07085DFA}" srcOrd="1" destOrd="0" presId="urn:microsoft.com/office/officeart/2005/8/layout/hierarchy3"/>
    <dgm:cxn modelId="{F4B1E10B-ECF8-44CF-86F4-A5FF18B9223F}" type="presParOf" srcId="{375A87A6-53B4-4D27-BF57-6ADF07085DFA}" destId="{D489525E-A62C-4095-BF4A-AE9F8CD7D8DC}" srcOrd="0" destOrd="0" presId="urn:microsoft.com/office/officeart/2005/8/layout/hierarchy3"/>
    <dgm:cxn modelId="{8ABFBBBB-5B7C-4E9A-B081-9D4A9E2F93B0}" type="presParOf" srcId="{375A87A6-53B4-4D27-BF57-6ADF07085DFA}" destId="{9BBF950D-BA2E-4B8B-9395-22F563E8C021}" srcOrd="1" destOrd="0" presId="urn:microsoft.com/office/officeart/2005/8/layout/hierarchy3"/>
    <dgm:cxn modelId="{A3CB0DC1-60AE-4683-87F0-87E3C30ABF4E}" type="presParOf" srcId="{1760E1C7-ECEB-4D7A-B2CA-9E669221B61D}" destId="{ADDD3AF7-080E-46F8-A6B4-B9B2D3565D8A}" srcOrd="1" destOrd="0" presId="urn:microsoft.com/office/officeart/2005/8/layout/hierarchy3"/>
    <dgm:cxn modelId="{7A9AAFD3-7438-49D8-A123-01A450F523A7}" type="presParOf" srcId="{ADDD3AF7-080E-46F8-A6B4-B9B2D3565D8A}" destId="{FA47BD95-4137-4A90-A08C-8C602CA96BF7}" srcOrd="0" destOrd="0" presId="urn:microsoft.com/office/officeart/2005/8/layout/hierarchy3"/>
    <dgm:cxn modelId="{599A5619-2A04-4EB2-86FF-9DE697ABB835}" type="presParOf" srcId="{FA47BD95-4137-4A90-A08C-8C602CA96BF7}" destId="{04B80338-DE7A-4B77-B076-87983DD946A5}" srcOrd="0" destOrd="0" presId="urn:microsoft.com/office/officeart/2005/8/layout/hierarchy3"/>
    <dgm:cxn modelId="{746BDAB9-7BFC-4613-B2AF-7860146ACF4C}" type="presParOf" srcId="{FA47BD95-4137-4A90-A08C-8C602CA96BF7}" destId="{D7D665DF-810D-4428-BFC3-0FBAD5923EB8}" srcOrd="1" destOrd="0" presId="urn:microsoft.com/office/officeart/2005/8/layout/hierarchy3"/>
    <dgm:cxn modelId="{A8EB17A4-AB02-4C23-8D41-73C15F49231E}" type="presParOf" srcId="{ADDD3AF7-080E-46F8-A6B4-B9B2D3565D8A}" destId="{BE3F55BE-B0F5-404A-A5D4-D6736C97E6CD}" srcOrd="1" destOrd="0" presId="urn:microsoft.com/office/officeart/2005/8/layout/hierarchy3"/>
    <dgm:cxn modelId="{980F5B9D-D01A-488A-81B7-31298CE6990A}" type="presParOf" srcId="{BE3F55BE-B0F5-404A-A5D4-D6736C97E6CD}" destId="{0340098D-C5D5-4C1D-AE09-702AA7C7F8C9}" srcOrd="0" destOrd="0" presId="urn:microsoft.com/office/officeart/2005/8/layout/hierarchy3"/>
    <dgm:cxn modelId="{EE04B57A-1F13-450F-96D9-15B7AE039C1E}" type="presParOf" srcId="{BE3F55BE-B0F5-404A-A5D4-D6736C97E6CD}" destId="{CD4D6E43-8340-4A9C-81F8-B9FAE0C5B9F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8C53A9-A609-436C-AD26-7A4C9E91FA1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6C19742-E14F-4864-869F-19E342C019BA}">
      <dgm:prSet phldrT="[Текст]"/>
      <dgm:spPr/>
      <dgm:t>
        <a:bodyPr/>
        <a:lstStyle/>
        <a:p>
          <a:r>
            <a:rPr lang="ru-RU" dirty="0" err="1" smtClean="0"/>
            <a:t>Вставте</a:t>
          </a:r>
          <a:r>
            <a:rPr lang="ru-RU" dirty="0" smtClean="0"/>
            <a:t> </a:t>
          </a:r>
          <a:r>
            <a:rPr lang="ru-RU" dirty="0" err="1" smtClean="0"/>
            <a:t>необхідні</a:t>
          </a:r>
          <a:r>
            <a:rPr lang="ru-RU" dirty="0" smtClean="0"/>
            <a:t> знаки й числа.</a:t>
          </a:r>
          <a:endParaRPr lang="ru-RU" dirty="0"/>
        </a:p>
      </dgm:t>
    </dgm:pt>
    <dgm:pt modelId="{E749D66A-3B4F-4010-98D9-3681E57CD8CD}" type="parTrans" cxnId="{1654E93A-80DD-4266-A486-44B45338EDBF}">
      <dgm:prSet/>
      <dgm:spPr/>
      <dgm:t>
        <a:bodyPr/>
        <a:lstStyle/>
        <a:p>
          <a:endParaRPr lang="ru-RU"/>
        </a:p>
      </dgm:t>
    </dgm:pt>
    <dgm:pt modelId="{12965C6E-B1D1-4690-9164-82C3452BD2A9}" type="sibTrans" cxnId="{1654E93A-80DD-4266-A486-44B45338EDBF}">
      <dgm:prSet/>
      <dgm:spPr/>
      <dgm:t>
        <a:bodyPr/>
        <a:lstStyle/>
        <a:p>
          <a:endParaRPr lang="ru-RU"/>
        </a:p>
      </dgm:t>
    </dgm:pt>
    <dgm:pt modelId="{4E48F1CC-4C3A-4DB7-828A-4BA6CCE5A770}">
      <dgm:prSet custT="1"/>
      <dgm:spPr/>
      <dgm:t>
        <a:bodyPr/>
        <a:lstStyle/>
        <a:p>
          <a:r>
            <a:rPr lang="ru-RU" sz="2400" b="1" dirty="0" smtClean="0"/>
            <a:t>7 * * = 9</a:t>
          </a:r>
          <a:endParaRPr lang="ru-RU" sz="2400" b="1" dirty="0"/>
        </a:p>
      </dgm:t>
    </dgm:pt>
    <dgm:pt modelId="{88A4C7FF-F19E-45E9-9BCF-400633C1C59C}" type="parTrans" cxnId="{DA176D52-5204-4E91-AB23-BF5C92F5588D}">
      <dgm:prSet/>
      <dgm:spPr/>
      <dgm:t>
        <a:bodyPr/>
        <a:lstStyle/>
        <a:p>
          <a:endParaRPr lang="ru-RU"/>
        </a:p>
      </dgm:t>
    </dgm:pt>
    <dgm:pt modelId="{81CB7821-CE3A-4AE4-858C-1A55CCFC0D56}" type="sibTrans" cxnId="{DA176D52-5204-4E91-AB23-BF5C92F5588D}">
      <dgm:prSet/>
      <dgm:spPr/>
      <dgm:t>
        <a:bodyPr/>
        <a:lstStyle/>
        <a:p>
          <a:endParaRPr lang="ru-RU"/>
        </a:p>
      </dgm:t>
    </dgm:pt>
    <dgm:pt modelId="{BF2ECA0B-4FE1-48B6-9017-F8D80F92A836}">
      <dgm:prSet custT="1"/>
      <dgm:spPr/>
      <dgm:t>
        <a:bodyPr/>
        <a:lstStyle/>
        <a:p>
          <a:r>
            <a:rPr lang="ru-RU" sz="2400" b="1" dirty="0" smtClean="0"/>
            <a:t>5 * * = 7</a:t>
          </a:r>
          <a:endParaRPr lang="ru-RU" sz="2400" b="1" dirty="0"/>
        </a:p>
      </dgm:t>
    </dgm:pt>
    <dgm:pt modelId="{71DE3EE9-19FD-45E0-BEBE-CD1F84D4190B}" type="parTrans" cxnId="{31EF0711-6A1E-47D8-B6E0-B6F8F4549CA3}">
      <dgm:prSet/>
      <dgm:spPr/>
      <dgm:t>
        <a:bodyPr/>
        <a:lstStyle/>
        <a:p>
          <a:endParaRPr lang="ru-RU"/>
        </a:p>
      </dgm:t>
    </dgm:pt>
    <dgm:pt modelId="{D37CE60B-322E-48EB-99EF-CA574B8B7AA0}" type="sibTrans" cxnId="{31EF0711-6A1E-47D8-B6E0-B6F8F4549CA3}">
      <dgm:prSet/>
      <dgm:spPr/>
      <dgm:t>
        <a:bodyPr/>
        <a:lstStyle/>
        <a:p>
          <a:endParaRPr lang="ru-RU"/>
        </a:p>
      </dgm:t>
    </dgm:pt>
    <dgm:pt modelId="{BD833A64-467F-42CE-8512-04F6D83DE5BA}">
      <dgm:prSet custT="1"/>
      <dgm:spPr/>
      <dgm:t>
        <a:bodyPr/>
        <a:lstStyle/>
        <a:p>
          <a:r>
            <a:rPr lang="ru-RU" sz="2400" b="1" dirty="0" smtClean="0"/>
            <a:t>3 * * = 6</a:t>
          </a:r>
          <a:endParaRPr lang="ru-RU" sz="2400" b="1" dirty="0"/>
        </a:p>
      </dgm:t>
    </dgm:pt>
    <dgm:pt modelId="{0FF4C143-BA7B-4E71-B5CB-CC76A2BFCFA2}" type="parTrans" cxnId="{D1C8F1C7-D455-40A7-BDE8-E0EB6E942EBF}">
      <dgm:prSet/>
      <dgm:spPr/>
      <dgm:t>
        <a:bodyPr/>
        <a:lstStyle/>
        <a:p>
          <a:endParaRPr lang="ru-RU"/>
        </a:p>
      </dgm:t>
    </dgm:pt>
    <dgm:pt modelId="{EAE9D11E-2E76-452D-A3EC-5413C220A100}" type="sibTrans" cxnId="{D1C8F1C7-D455-40A7-BDE8-E0EB6E942EBF}">
      <dgm:prSet/>
      <dgm:spPr/>
      <dgm:t>
        <a:bodyPr/>
        <a:lstStyle/>
        <a:p>
          <a:endParaRPr lang="ru-RU"/>
        </a:p>
      </dgm:t>
    </dgm:pt>
    <dgm:pt modelId="{9FBC0CC5-BA62-4A65-8AA2-8236BE87DD06}">
      <dgm:prSet custT="1"/>
      <dgm:spPr/>
      <dgm:t>
        <a:bodyPr/>
        <a:lstStyle/>
        <a:p>
          <a:r>
            <a:rPr lang="ru-RU" sz="2400" b="1" dirty="0" smtClean="0"/>
            <a:t>8 * * = 9</a:t>
          </a:r>
          <a:endParaRPr lang="ru-RU" sz="2400" b="1" dirty="0"/>
        </a:p>
      </dgm:t>
    </dgm:pt>
    <dgm:pt modelId="{EEFE7DD5-0B53-483D-9B7C-738360DE6A43}" type="parTrans" cxnId="{1677E0E1-48D6-4C5F-8180-0BEC8FD98514}">
      <dgm:prSet/>
      <dgm:spPr/>
      <dgm:t>
        <a:bodyPr/>
        <a:lstStyle/>
        <a:p>
          <a:endParaRPr lang="ru-RU"/>
        </a:p>
      </dgm:t>
    </dgm:pt>
    <dgm:pt modelId="{8A9DF6AB-F32B-422D-BBBA-9F7CCCBC33D4}" type="sibTrans" cxnId="{1677E0E1-48D6-4C5F-8180-0BEC8FD98514}">
      <dgm:prSet/>
      <dgm:spPr/>
      <dgm:t>
        <a:bodyPr/>
        <a:lstStyle/>
        <a:p>
          <a:endParaRPr lang="ru-RU"/>
        </a:p>
      </dgm:t>
    </dgm:pt>
    <dgm:pt modelId="{CBB90C6C-5276-48DA-A4DD-A417C54AECC9}" type="pres">
      <dgm:prSet presAssocID="{C88C53A9-A609-436C-AD26-7A4C9E91FA1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8AB70282-30AE-421F-B1EE-9C5163DE2BD3}" type="pres">
      <dgm:prSet presAssocID="{16C19742-E14F-4864-869F-19E342C019BA}" presName="hierRoot1" presStyleCnt="0"/>
      <dgm:spPr/>
    </dgm:pt>
    <dgm:pt modelId="{D839EC3D-97C2-4B16-8D01-EB587A0D8C7B}" type="pres">
      <dgm:prSet presAssocID="{16C19742-E14F-4864-869F-19E342C019BA}" presName="composite" presStyleCnt="0"/>
      <dgm:spPr/>
    </dgm:pt>
    <dgm:pt modelId="{9F540300-6FED-410A-B823-DD507947B5FC}" type="pres">
      <dgm:prSet presAssocID="{16C19742-E14F-4864-869F-19E342C019BA}" presName="background" presStyleLbl="node0" presStyleIdx="0" presStyleCnt="1"/>
      <dgm:spPr/>
    </dgm:pt>
    <dgm:pt modelId="{D1D0740F-DFEE-41C3-AED4-1ABA407063EF}" type="pres">
      <dgm:prSet presAssocID="{16C19742-E14F-4864-869F-19E342C019BA}" presName="text" presStyleLbl="fgAcc0" presStyleIdx="0" presStyleCnt="1" custScaleX="18967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0AC1110-41E5-486D-A88C-DE0B7CAA6E9D}" type="pres">
      <dgm:prSet presAssocID="{16C19742-E14F-4864-869F-19E342C019BA}" presName="hierChild2" presStyleCnt="0"/>
      <dgm:spPr/>
    </dgm:pt>
    <dgm:pt modelId="{6651D624-E4A7-429B-97AD-A284C1B05832}" type="pres">
      <dgm:prSet presAssocID="{88A4C7FF-F19E-45E9-9BCF-400633C1C59C}" presName="Name10" presStyleLbl="parChTrans1D2" presStyleIdx="0" presStyleCnt="4"/>
      <dgm:spPr/>
      <dgm:t>
        <a:bodyPr/>
        <a:lstStyle/>
        <a:p>
          <a:endParaRPr lang="ru-RU"/>
        </a:p>
      </dgm:t>
    </dgm:pt>
    <dgm:pt modelId="{DCC3E265-B0AD-4DC4-A8BA-1FBC381FBEBD}" type="pres">
      <dgm:prSet presAssocID="{4E48F1CC-4C3A-4DB7-828A-4BA6CCE5A770}" presName="hierRoot2" presStyleCnt="0"/>
      <dgm:spPr/>
    </dgm:pt>
    <dgm:pt modelId="{FF3802BC-B350-4F0D-AFED-96D897675FFA}" type="pres">
      <dgm:prSet presAssocID="{4E48F1CC-4C3A-4DB7-828A-4BA6CCE5A770}" presName="composite2" presStyleCnt="0"/>
      <dgm:spPr/>
    </dgm:pt>
    <dgm:pt modelId="{792ABE02-C380-4759-BF43-6BB643B5B86A}" type="pres">
      <dgm:prSet presAssocID="{4E48F1CC-4C3A-4DB7-828A-4BA6CCE5A770}" presName="background2" presStyleLbl="node2" presStyleIdx="0" presStyleCnt="4"/>
      <dgm:spPr/>
    </dgm:pt>
    <dgm:pt modelId="{C3F80FD7-BAD5-4E63-A21B-60E41282F616}" type="pres">
      <dgm:prSet presAssocID="{4E48F1CC-4C3A-4DB7-828A-4BA6CCE5A770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B80C604D-C18A-4E35-9CE4-7804A7B15297}" type="pres">
      <dgm:prSet presAssocID="{4E48F1CC-4C3A-4DB7-828A-4BA6CCE5A770}" presName="hierChild3" presStyleCnt="0"/>
      <dgm:spPr/>
    </dgm:pt>
    <dgm:pt modelId="{D303B16B-C9D6-4C6B-9426-D6ED4B34B96B}" type="pres">
      <dgm:prSet presAssocID="{71DE3EE9-19FD-45E0-BEBE-CD1F84D4190B}" presName="Name10" presStyleLbl="parChTrans1D2" presStyleIdx="1" presStyleCnt="4"/>
      <dgm:spPr/>
      <dgm:t>
        <a:bodyPr/>
        <a:lstStyle/>
        <a:p>
          <a:endParaRPr lang="ru-RU"/>
        </a:p>
      </dgm:t>
    </dgm:pt>
    <dgm:pt modelId="{0B457685-4D0E-4D75-A29B-D7FD7FFCE063}" type="pres">
      <dgm:prSet presAssocID="{BF2ECA0B-4FE1-48B6-9017-F8D80F92A836}" presName="hierRoot2" presStyleCnt="0"/>
      <dgm:spPr/>
    </dgm:pt>
    <dgm:pt modelId="{9BE3E4FF-600E-44C9-B1ED-EB93738C2A4B}" type="pres">
      <dgm:prSet presAssocID="{BF2ECA0B-4FE1-48B6-9017-F8D80F92A836}" presName="composite2" presStyleCnt="0"/>
      <dgm:spPr/>
    </dgm:pt>
    <dgm:pt modelId="{B6D46492-75A4-4CC4-8AE3-77BA6ACEF8A7}" type="pres">
      <dgm:prSet presAssocID="{BF2ECA0B-4FE1-48B6-9017-F8D80F92A836}" presName="background2" presStyleLbl="node2" presStyleIdx="1" presStyleCnt="4"/>
      <dgm:spPr/>
    </dgm:pt>
    <dgm:pt modelId="{079F60C3-D126-4EE4-BF7A-807B09963794}" type="pres">
      <dgm:prSet presAssocID="{BF2ECA0B-4FE1-48B6-9017-F8D80F92A836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904CC34-CEEB-44A1-A88D-64340D8CF720}" type="pres">
      <dgm:prSet presAssocID="{BF2ECA0B-4FE1-48B6-9017-F8D80F92A836}" presName="hierChild3" presStyleCnt="0"/>
      <dgm:spPr/>
    </dgm:pt>
    <dgm:pt modelId="{3DA585BE-8F95-4CEB-8577-02A4C5D82D5A}" type="pres">
      <dgm:prSet presAssocID="{0FF4C143-BA7B-4E71-B5CB-CC76A2BFCFA2}" presName="Name10" presStyleLbl="parChTrans1D2" presStyleIdx="2" presStyleCnt="4"/>
      <dgm:spPr/>
      <dgm:t>
        <a:bodyPr/>
        <a:lstStyle/>
        <a:p>
          <a:endParaRPr lang="ru-RU"/>
        </a:p>
      </dgm:t>
    </dgm:pt>
    <dgm:pt modelId="{DB74F33A-A55A-4CF0-AD86-55DCA713A375}" type="pres">
      <dgm:prSet presAssocID="{BD833A64-467F-42CE-8512-04F6D83DE5BA}" presName="hierRoot2" presStyleCnt="0"/>
      <dgm:spPr/>
    </dgm:pt>
    <dgm:pt modelId="{C2075612-06AB-4613-B76A-90C781AB2985}" type="pres">
      <dgm:prSet presAssocID="{BD833A64-467F-42CE-8512-04F6D83DE5BA}" presName="composite2" presStyleCnt="0"/>
      <dgm:spPr/>
    </dgm:pt>
    <dgm:pt modelId="{E951FF1F-BAC9-4E41-AA7A-650AC191F36D}" type="pres">
      <dgm:prSet presAssocID="{BD833A64-467F-42CE-8512-04F6D83DE5BA}" presName="background2" presStyleLbl="node2" presStyleIdx="2" presStyleCnt="4"/>
      <dgm:spPr/>
    </dgm:pt>
    <dgm:pt modelId="{1578BDBF-2BCA-4A22-8B6C-ADCAF08A9359}" type="pres">
      <dgm:prSet presAssocID="{BD833A64-467F-42CE-8512-04F6D83DE5BA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44FCEF2-EEB4-41FC-91AB-9C5FFCA38D2D}" type="pres">
      <dgm:prSet presAssocID="{BD833A64-467F-42CE-8512-04F6D83DE5BA}" presName="hierChild3" presStyleCnt="0"/>
      <dgm:spPr/>
    </dgm:pt>
    <dgm:pt modelId="{80774DD0-1211-4390-84D8-2F04A1F02526}" type="pres">
      <dgm:prSet presAssocID="{EEFE7DD5-0B53-483D-9B7C-738360DE6A43}" presName="Name10" presStyleLbl="parChTrans1D2" presStyleIdx="3" presStyleCnt="4"/>
      <dgm:spPr/>
      <dgm:t>
        <a:bodyPr/>
        <a:lstStyle/>
        <a:p>
          <a:endParaRPr lang="ru-RU"/>
        </a:p>
      </dgm:t>
    </dgm:pt>
    <dgm:pt modelId="{6AA764B4-A07A-4CDC-890B-99655FAD882D}" type="pres">
      <dgm:prSet presAssocID="{9FBC0CC5-BA62-4A65-8AA2-8236BE87DD06}" presName="hierRoot2" presStyleCnt="0"/>
      <dgm:spPr/>
    </dgm:pt>
    <dgm:pt modelId="{42E80E51-D148-468E-89B8-6D978FA985E6}" type="pres">
      <dgm:prSet presAssocID="{9FBC0CC5-BA62-4A65-8AA2-8236BE87DD06}" presName="composite2" presStyleCnt="0"/>
      <dgm:spPr/>
    </dgm:pt>
    <dgm:pt modelId="{4291B9C7-8663-4C27-A2BB-99727C3255F3}" type="pres">
      <dgm:prSet presAssocID="{9FBC0CC5-BA62-4A65-8AA2-8236BE87DD06}" presName="background2" presStyleLbl="node2" presStyleIdx="3" presStyleCnt="4"/>
      <dgm:spPr/>
    </dgm:pt>
    <dgm:pt modelId="{A3DD63E5-720D-4FFB-9030-105CDFD28967}" type="pres">
      <dgm:prSet presAssocID="{9FBC0CC5-BA62-4A65-8AA2-8236BE87DD06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7794F26-D95A-4152-8206-5CF30E7C7AB7}" type="pres">
      <dgm:prSet presAssocID="{9FBC0CC5-BA62-4A65-8AA2-8236BE87DD06}" presName="hierChild3" presStyleCnt="0"/>
      <dgm:spPr/>
    </dgm:pt>
  </dgm:ptLst>
  <dgm:cxnLst>
    <dgm:cxn modelId="{4F4A004C-AF53-4330-99D0-47B50604B089}" type="presOf" srcId="{88A4C7FF-F19E-45E9-9BCF-400633C1C59C}" destId="{6651D624-E4A7-429B-97AD-A284C1B05832}" srcOrd="0" destOrd="0" presId="urn:microsoft.com/office/officeart/2005/8/layout/hierarchy1"/>
    <dgm:cxn modelId="{C6920635-DF1C-42FB-B7F2-FC3D97A3AB6E}" type="presOf" srcId="{0FF4C143-BA7B-4E71-B5CB-CC76A2BFCFA2}" destId="{3DA585BE-8F95-4CEB-8577-02A4C5D82D5A}" srcOrd="0" destOrd="0" presId="urn:microsoft.com/office/officeart/2005/8/layout/hierarchy1"/>
    <dgm:cxn modelId="{31EF0711-6A1E-47D8-B6E0-B6F8F4549CA3}" srcId="{16C19742-E14F-4864-869F-19E342C019BA}" destId="{BF2ECA0B-4FE1-48B6-9017-F8D80F92A836}" srcOrd="1" destOrd="0" parTransId="{71DE3EE9-19FD-45E0-BEBE-CD1F84D4190B}" sibTransId="{D37CE60B-322E-48EB-99EF-CA574B8B7AA0}"/>
    <dgm:cxn modelId="{D1C8F1C7-D455-40A7-BDE8-E0EB6E942EBF}" srcId="{16C19742-E14F-4864-869F-19E342C019BA}" destId="{BD833A64-467F-42CE-8512-04F6D83DE5BA}" srcOrd="2" destOrd="0" parTransId="{0FF4C143-BA7B-4E71-B5CB-CC76A2BFCFA2}" sibTransId="{EAE9D11E-2E76-452D-A3EC-5413C220A100}"/>
    <dgm:cxn modelId="{5301F491-7701-497B-9CD1-0047F8E13004}" type="presOf" srcId="{71DE3EE9-19FD-45E0-BEBE-CD1F84D4190B}" destId="{D303B16B-C9D6-4C6B-9426-D6ED4B34B96B}" srcOrd="0" destOrd="0" presId="urn:microsoft.com/office/officeart/2005/8/layout/hierarchy1"/>
    <dgm:cxn modelId="{1677E0E1-48D6-4C5F-8180-0BEC8FD98514}" srcId="{16C19742-E14F-4864-869F-19E342C019BA}" destId="{9FBC0CC5-BA62-4A65-8AA2-8236BE87DD06}" srcOrd="3" destOrd="0" parTransId="{EEFE7DD5-0B53-483D-9B7C-738360DE6A43}" sibTransId="{8A9DF6AB-F32B-422D-BBBA-9F7CCCBC33D4}"/>
    <dgm:cxn modelId="{940152CF-F649-4D45-8B3A-B54C661F3E5D}" type="presOf" srcId="{BF2ECA0B-4FE1-48B6-9017-F8D80F92A836}" destId="{079F60C3-D126-4EE4-BF7A-807B09963794}" srcOrd="0" destOrd="0" presId="urn:microsoft.com/office/officeart/2005/8/layout/hierarchy1"/>
    <dgm:cxn modelId="{DA176D52-5204-4E91-AB23-BF5C92F5588D}" srcId="{16C19742-E14F-4864-869F-19E342C019BA}" destId="{4E48F1CC-4C3A-4DB7-828A-4BA6CCE5A770}" srcOrd="0" destOrd="0" parTransId="{88A4C7FF-F19E-45E9-9BCF-400633C1C59C}" sibTransId="{81CB7821-CE3A-4AE4-858C-1A55CCFC0D56}"/>
    <dgm:cxn modelId="{1654E93A-80DD-4266-A486-44B45338EDBF}" srcId="{C88C53A9-A609-436C-AD26-7A4C9E91FA15}" destId="{16C19742-E14F-4864-869F-19E342C019BA}" srcOrd="0" destOrd="0" parTransId="{E749D66A-3B4F-4010-98D9-3681E57CD8CD}" sibTransId="{12965C6E-B1D1-4690-9164-82C3452BD2A9}"/>
    <dgm:cxn modelId="{F5FF315A-FCF0-4440-A6A9-A3B66DCC24C5}" type="presOf" srcId="{C88C53A9-A609-436C-AD26-7A4C9E91FA15}" destId="{CBB90C6C-5276-48DA-A4DD-A417C54AECC9}" srcOrd="0" destOrd="0" presId="urn:microsoft.com/office/officeart/2005/8/layout/hierarchy1"/>
    <dgm:cxn modelId="{2BA4B60F-94C0-44B9-9325-F73404E07F24}" type="presOf" srcId="{4E48F1CC-4C3A-4DB7-828A-4BA6CCE5A770}" destId="{C3F80FD7-BAD5-4E63-A21B-60E41282F616}" srcOrd="0" destOrd="0" presId="urn:microsoft.com/office/officeart/2005/8/layout/hierarchy1"/>
    <dgm:cxn modelId="{E2E5FBA2-F0FB-4AE3-A886-B03A6504E8A9}" type="presOf" srcId="{BD833A64-467F-42CE-8512-04F6D83DE5BA}" destId="{1578BDBF-2BCA-4A22-8B6C-ADCAF08A9359}" srcOrd="0" destOrd="0" presId="urn:microsoft.com/office/officeart/2005/8/layout/hierarchy1"/>
    <dgm:cxn modelId="{11191E22-6673-4C9E-A4AB-48817328C420}" type="presOf" srcId="{9FBC0CC5-BA62-4A65-8AA2-8236BE87DD06}" destId="{A3DD63E5-720D-4FFB-9030-105CDFD28967}" srcOrd="0" destOrd="0" presId="urn:microsoft.com/office/officeart/2005/8/layout/hierarchy1"/>
    <dgm:cxn modelId="{60AFEA9A-DC25-496F-A169-604E4812DAF3}" type="presOf" srcId="{16C19742-E14F-4864-869F-19E342C019BA}" destId="{D1D0740F-DFEE-41C3-AED4-1ABA407063EF}" srcOrd="0" destOrd="0" presId="urn:microsoft.com/office/officeart/2005/8/layout/hierarchy1"/>
    <dgm:cxn modelId="{25F36E35-AECF-4840-B3B2-7DC2EFA332BF}" type="presOf" srcId="{EEFE7DD5-0B53-483D-9B7C-738360DE6A43}" destId="{80774DD0-1211-4390-84D8-2F04A1F02526}" srcOrd="0" destOrd="0" presId="urn:microsoft.com/office/officeart/2005/8/layout/hierarchy1"/>
    <dgm:cxn modelId="{73160170-5386-4BDE-8D07-CB24D352E29E}" type="presParOf" srcId="{CBB90C6C-5276-48DA-A4DD-A417C54AECC9}" destId="{8AB70282-30AE-421F-B1EE-9C5163DE2BD3}" srcOrd="0" destOrd="0" presId="urn:microsoft.com/office/officeart/2005/8/layout/hierarchy1"/>
    <dgm:cxn modelId="{CC73C72B-1DAD-4C20-9788-7B5CE48CB89F}" type="presParOf" srcId="{8AB70282-30AE-421F-B1EE-9C5163DE2BD3}" destId="{D839EC3D-97C2-4B16-8D01-EB587A0D8C7B}" srcOrd="0" destOrd="0" presId="urn:microsoft.com/office/officeart/2005/8/layout/hierarchy1"/>
    <dgm:cxn modelId="{4EC28393-E11E-45AA-A7FC-F2C96FA685AD}" type="presParOf" srcId="{D839EC3D-97C2-4B16-8D01-EB587A0D8C7B}" destId="{9F540300-6FED-410A-B823-DD507947B5FC}" srcOrd="0" destOrd="0" presId="urn:microsoft.com/office/officeart/2005/8/layout/hierarchy1"/>
    <dgm:cxn modelId="{A1E5BF5D-3CAF-4A16-9B2C-3FBF39674476}" type="presParOf" srcId="{D839EC3D-97C2-4B16-8D01-EB587A0D8C7B}" destId="{D1D0740F-DFEE-41C3-AED4-1ABA407063EF}" srcOrd="1" destOrd="0" presId="urn:microsoft.com/office/officeart/2005/8/layout/hierarchy1"/>
    <dgm:cxn modelId="{C2ADA5BE-AF8B-4DCD-8B40-F1963A1782C4}" type="presParOf" srcId="{8AB70282-30AE-421F-B1EE-9C5163DE2BD3}" destId="{00AC1110-41E5-486D-A88C-DE0B7CAA6E9D}" srcOrd="1" destOrd="0" presId="urn:microsoft.com/office/officeart/2005/8/layout/hierarchy1"/>
    <dgm:cxn modelId="{761DBA0D-601A-4836-89C5-36D9F5431CFF}" type="presParOf" srcId="{00AC1110-41E5-486D-A88C-DE0B7CAA6E9D}" destId="{6651D624-E4A7-429B-97AD-A284C1B05832}" srcOrd="0" destOrd="0" presId="urn:microsoft.com/office/officeart/2005/8/layout/hierarchy1"/>
    <dgm:cxn modelId="{D1C0E17F-B502-47BF-BF61-0EF40833F60C}" type="presParOf" srcId="{00AC1110-41E5-486D-A88C-DE0B7CAA6E9D}" destId="{DCC3E265-B0AD-4DC4-A8BA-1FBC381FBEBD}" srcOrd="1" destOrd="0" presId="urn:microsoft.com/office/officeart/2005/8/layout/hierarchy1"/>
    <dgm:cxn modelId="{D3349A73-D797-4C43-9890-E04DCD1D3AD0}" type="presParOf" srcId="{DCC3E265-B0AD-4DC4-A8BA-1FBC381FBEBD}" destId="{FF3802BC-B350-4F0D-AFED-96D897675FFA}" srcOrd="0" destOrd="0" presId="urn:microsoft.com/office/officeart/2005/8/layout/hierarchy1"/>
    <dgm:cxn modelId="{B0AEFEEA-AB24-4F61-B1F9-2D9D3DD7F954}" type="presParOf" srcId="{FF3802BC-B350-4F0D-AFED-96D897675FFA}" destId="{792ABE02-C380-4759-BF43-6BB643B5B86A}" srcOrd="0" destOrd="0" presId="urn:microsoft.com/office/officeart/2005/8/layout/hierarchy1"/>
    <dgm:cxn modelId="{030A0235-4DE7-4D54-971F-F962FB58739B}" type="presParOf" srcId="{FF3802BC-B350-4F0D-AFED-96D897675FFA}" destId="{C3F80FD7-BAD5-4E63-A21B-60E41282F616}" srcOrd="1" destOrd="0" presId="urn:microsoft.com/office/officeart/2005/8/layout/hierarchy1"/>
    <dgm:cxn modelId="{606AEC56-B3C0-4486-8C82-E6F59A18A1B4}" type="presParOf" srcId="{DCC3E265-B0AD-4DC4-A8BA-1FBC381FBEBD}" destId="{B80C604D-C18A-4E35-9CE4-7804A7B15297}" srcOrd="1" destOrd="0" presId="urn:microsoft.com/office/officeart/2005/8/layout/hierarchy1"/>
    <dgm:cxn modelId="{1050CD14-535A-4BB1-BE07-0EF6CCF835D4}" type="presParOf" srcId="{00AC1110-41E5-486D-A88C-DE0B7CAA6E9D}" destId="{D303B16B-C9D6-4C6B-9426-D6ED4B34B96B}" srcOrd="2" destOrd="0" presId="urn:microsoft.com/office/officeart/2005/8/layout/hierarchy1"/>
    <dgm:cxn modelId="{6A0E6AF7-1766-4788-A84B-D2D1E7C5B53C}" type="presParOf" srcId="{00AC1110-41E5-486D-A88C-DE0B7CAA6E9D}" destId="{0B457685-4D0E-4D75-A29B-D7FD7FFCE063}" srcOrd="3" destOrd="0" presId="urn:microsoft.com/office/officeart/2005/8/layout/hierarchy1"/>
    <dgm:cxn modelId="{1BAD87FB-1761-4651-AB54-F83AE0B7E85D}" type="presParOf" srcId="{0B457685-4D0E-4D75-A29B-D7FD7FFCE063}" destId="{9BE3E4FF-600E-44C9-B1ED-EB93738C2A4B}" srcOrd="0" destOrd="0" presId="urn:microsoft.com/office/officeart/2005/8/layout/hierarchy1"/>
    <dgm:cxn modelId="{A2E82CC7-73C4-4A10-B89A-C9931038DB7B}" type="presParOf" srcId="{9BE3E4FF-600E-44C9-B1ED-EB93738C2A4B}" destId="{B6D46492-75A4-4CC4-8AE3-77BA6ACEF8A7}" srcOrd="0" destOrd="0" presId="urn:microsoft.com/office/officeart/2005/8/layout/hierarchy1"/>
    <dgm:cxn modelId="{24CEE743-6988-43BB-9DE8-80ACA75D37DF}" type="presParOf" srcId="{9BE3E4FF-600E-44C9-B1ED-EB93738C2A4B}" destId="{079F60C3-D126-4EE4-BF7A-807B09963794}" srcOrd="1" destOrd="0" presId="urn:microsoft.com/office/officeart/2005/8/layout/hierarchy1"/>
    <dgm:cxn modelId="{1D7C4785-4E1D-4822-9AA8-DCCE0D1AF611}" type="presParOf" srcId="{0B457685-4D0E-4D75-A29B-D7FD7FFCE063}" destId="{5904CC34-CEEB-44A1-A88D-64340D8CF720}" srcOrd="1" destOrd="0" presId="urn:microsoft.com/office/officeart/2005/8/layout/hierarchy1"/>
    <dgm:cxn modelId="{F864F568-964E-49A1-A25B-A7C1DDA00AD2}" type="presParOf" srcId="{00AC1110-41E5-486D-A88C-DE0B7CAA6E9D}" destId="{3DA585BE-8F95-4CEB-8577-02A4C5D82D5A}" srcOrd="4" destOrd="0" presId="urn:microsoft.com/office/officeart/2005/8/layout/hierarchy1"/>
    <dgm:cxn modelId="{757A6A3B-1B42-4DD2-ABB2-D5F3650AFD91}" type="presParOf" srcId="{00AC1110-41E5-486D-A88C-DE0B7CAA6E9D}" destId="{DB74F33A-A55A-4CF0-AD86-55DCA713A375}" srcOrd="5" destOrd="0" presId="urn:microsoft.com/office/officeart/2005/8/layout/hierarchy1"/>
    <dgm:cxn modelId="{DCF7AB7D-950B-4AF3-913D-A90EA0FC2B1E}" type="presParOf" srcId="{DB74F33A-A55A-4CF0-AD86-55DCA713A375}" destId="{C2075612-06AB-4613-B76A-90C781AB2985}" srcOrd="0" destOrd="0" presId="urn:microsoft.com/office/officeart/2005/8/layout/hierarchy1"/>
    <dgm:cxn modelId="{CB2EDD70-BE65-47F9-B3CF-CD3E9356844D}" type="presParOf" srcId="{C2075612-06AB-4613-B76A-90C781AB2985}" destId="{E951FF1F-BAC9-4E41-AA7A-650AC191F36D}" srcOrd="0" destOrd="0" presId="urn:microsoft.com/office/officeart/2005/8/layout/hierarchy1"/>
    <dgm:cxn modelId="{508F93CD-2F4A-4E93-834A-3A6F69DB6384}" type="presParOf" srcId="{C2075612-06AB-4613-B76A-90C781AB2985}" destId="{1578BDBF-2BCA-4A22-8B6C-ADCAF08A9359}" srcOrd="1" destOrd="0" presId="urn:microsoft.com/office/officeart/2005/8/layout/hierarchy1"/>
    <dgm:cxn modelId="{B8ED7DE6-6B1C-4FFD-B45E-59EA84F74803}" type="presParOf" srcId="{DB74F33A-A55A-4CF0-AD86-55DCA713A375}" destId="{044FCEF2-EEB4-41FC-91AB-9C5FFCA38D2D}" srcOrd="1" destOrd="0" presId="urn:microsoft.com/office/officeart/2005/8/layout/hierarchy1"/>
    <dgm:cxn modelId="{1B19728D-FF39-4526-9641-90CD5A5366D3}" type="presParOf" srcId="{00AC1110-41E5-486D-A88C-DE0B7CAA6E9D}" destId="{80774DD0-1211-4390-84D8-2F04A1F02526}" srcOrd="6" destOrd="0" presId="urn:microsoft.com/office/officeart/2005/8/layout/hierarchy1"/>
    <dgm:cxn modelId="{EFFB78F3-1883-4D10-A622-7E5C24E22EE5}" type="presParOf" srcId="{00AC1110-41E5-486D-A88C-DE0B7CAA6E9D}" destId="{6AA764B4-A07A-4CDC-890B-99655FAD882D}" srcOrd="7" destOrd="0" presId="urn:microsoft.com/office/officeart/2005/8/layout/hierarchy1"/>
    <dgm:cxn modelId="{C031E95E-3900-447D-88E3-68D7D6D7F4FE}" type="presParOf" srcId="{6AA764B4-A07A-4CDC-890B-99655FAD882D}" destId="{42E80E51-D148-468E-89B8-6D978FA985E6}" srcOrd="0" destOrd="0" presId="urn:microsoft.com/office/officeart/2005/8/layout/hierarchy1"/>
    <dgm:cxn modelId="{7895E354-EF76-4079-BC31-10CCE05367B6}" type="presParOf" srcId="{42E80E51-D148-468E-89B8-6D978FA985E6}" destId="{4291B9C7-8663-4C27-A2BB-99727C3255F3}" srcOrd="0" destOrd="0" presId="urn:microsoft.com/office/officeart/2005/8/layout/hierarchy1"/>
    <dgm:cxn modelId="{456105FB-5F6F-4B5A-9D41-7FEC6E123949}" type="presParOf" srcId="{42E80E51-D148-468E-89B8-6D978FA985E6}" destId="{A3DD63E5-720D-4FFB-9030-105CDFD28967}" srcOrd="1" destOrd="0" presId="urn:microsoft.com/office/officeart/2005/8/layout/hierarchy1"/>
    <dgm:cxn modelId="{7DB9DD36-E681-406E-8BCF-DE7468CB0B00}" type="presParOf" srcId="{6AA764B4-A07A-4CDC-890B-99655FAD882D}" destId="{67794F26-D95A-4152-8206-5CF30E7C7AB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2E974-E232-451A-81D0-F8A29534A260}">
      <dsp:nvSpPr>
        <dsp:cNvPr id="0" name=""/>
        <dsp:cNvSpPr/>
      </dsp:nvSpPr>
      <dsp:spPr>
        <a:xfrm rot="5400000">
          <a:off x="-107900" y="108620"/>
          <a:ext cx="719336" cy="503535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</a:t>
          </a:r>
          <a:endParaRPr lang="ru-RU" sz="1500" kern="1200" dirty="0"/>
        </a:p>
      </dsp:txBody>
      <dsp:txXfrm rot="-5400000">
        <a:off x="1" y="252488"/>
        <a:ext cx="503535" cy="215801"/>
      </dsp:txXfrm>
    </dsp:sp>
    <dsp:sp modelId="{3B42D724-B959-468A-99C4-9CFE958CF9A7}">
      <dsp:nvSpPr>
        <dsp:cNvPr id="0" name=""/>
        <dsp:cNvSpPr/>
      </dsp:nvSpPr>
      <dsp:spPr>
        <a:xfrm rot="5400000">
          <a:off x="4132783" y="-3628528"/>
          <a:ext cx="467568" cy="77260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500" kern="1200" dirty="0" err="1" smtClean="0"/>
            <a:t>Запишіть</a:t>
          </a:r>
          <a:r>
            <a:rPr lang="ru-RU" sz="2500" kern="1200" dirty="0" smtClean="0"/>
            <a:t> число, </a:t>
          </a:r>
          <a:r>
            <a:rPr lang="ru-RU" sz="2500" kern="1200" dirty="0" err="1" smtClean="0"/>
            <a:t>попереднє</a:t>
          </a:r>
          <a:r>
            <a:rPr lang="ru-RU" sz="2500" kern="1200" dirty="0" smtClean="0"/>
            <a:t> до числа 6.</a:t>
          </a:r>
          <a:endParaRPr lang="ru-RU" sz="2500" kern="1200" dirty="0"/>
        </a:p>
      </dsp:txBody>
      <dsp:txXfrm rot="-5400000">
        <a:off x="503536" y="23544"/>
        <a:ext cx="7703239" cy="421918"/>
      </dsp:txXfrm>
    </dsp:sp>
    <dsp:sp modelId="{26BAFF42-3B42-4B1F-9481-C37B66D7F1A7}">
      <dsp:nvSpPr>
        <dsp:cNvPr id="0" name=""/>
        <dsp:cNvSpPr/>
      </dsp:nvSpPr>
      <dsp:spPr>
        <a:xfrm rot="5400000">
          <a:off x="-107900" y="742818"/>
          <a:ext cx="719336" cy="503535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2</a:t>
          </a:r>
          <a:endParaRPr lang="ru-RU" sz="1500" kern="1200" dirty="0"/>
        </a:p>
      </dsp:txBody>
      <dsp:txXfrm rot="-5400000">
        <a:off x="1" y="886686"/>
        <a:ext cx="503535" cy="215801"/>
      </dsp:txXfrm>
    </dsp:sp>
    <dsp:sp modelId="{19A2EE1A-06C5-4EEE-BD04-80FBF6FA2B6A}">
      <dsp:nvSpPr>
        <dsp:cNvPr id="0" name=""/>
        <dsp:cNvSpPr/>
      </dsp:nvSpPr>
      <dsp:spPr>
        <a:xfrm rot="5400000">
          <a:off x="4132783" y="-2994330"/>
          <a:ext cx="467568" cy="77260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500" kern="1200" dirty="0" err="1" smtClean="0"/>
            <a:t>Запишіть</a:t>
          </a:r>
          <a:r>
            <a:rPr lang="ru-RU" sz="2500" kern="1200" dirty="0" smtClean="0"/>
            <a:t> число, </a:t>
          </a:r>
          <a:r>
            <a:rPr lang="ru-RU" sz="2500" kern="1200" dirty="0" err="1" smtClean="0"/>
            <a:t>наступне</a:t>
          </a:r>
          <a:r>
            <a:rPr lang="ru-RU" sz="2500" kern="1200" dirty="0" smtClean="0"/>
            <a:t> до числа 5.</a:t>
          </a:r>
          <a:endParaRPr lang="ru-RU" sz="2500" kern="1200" dirty="0"/>
        </a:p>
      </dsp:txBody>
      <dsp:txXfrm rot="-5400000">
        <a:off x="503536" y="657742"/>
        <a:ext cx="7703239" cy="421918"/>
      </dsp:txXfrm>
    </dsp:sp>
    <dsp:sp modelId="{8E454B80-5B66-4937-A632-A60416634B0A}">
      <dsp:nvSpPr>
        <dsp:cNvPr id="0" name=""/>
        <dsp:cNvSpPr/>
      </dsp:nvSpPr>
      <dsp:spPr>
        <a:xfrm rot="5400000">
          <a:off x="-107900" y="1377015"/>
          <a:ext cx="719336" cy="503535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</a:t>
          </a:r>
          <a:endParaRPr lang="ru-RU" sz="1500" kern="1200" dirty="0"/>
        </a:p>
      </dsp:txBody>
      <dsp:txXfrm rot="-5400000">
        <a:off x="1" y="1520883"/>
        <a:ext cx="503535" cy="215801"/>
      </dsp:txXfrm>
    </dsp:sp>
    <dsp:sp modelId="{4D97FD4A-9847-429F-B250-D1D59297E355}">
      <dsp:nvSpPr>
        <dsp:cNvPr id="0" name=""/>
        <dsp:cNvSpPr/>
      </dsp:nvSpPr>
      <dsp:spPr>
        <a:xfrm rot="5400000">
          <a:off x="4132783" y="-2360132"/>
          <a:ext cx="467568" cy="77260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500" kern="1200" dirty="0" err="1" smtClean="0"/>
            <a:t>Запишіть</a:t>
          </a:r>
          <a:r>
            <a:rPr lang="ru-RU" sz="2500" kern="1200" dirty="0" smtClean="0"/>
            <a:t> число, яке </a:t>
          </a:r>
          <a:r>
            <a:rPr lang="ru-RU" sz="2500" kern="1200" dirty="0" err="1" smtClean="0"/>
            <a:t>стоїть</a:t>
          </a:r>
          <a:r>
            <a:rPr lang="ru-RU" sz="2500" kern="1200" dirty="0" smtClean="0"/>
            <a:t> </a:t>
          </a:r>
          <a:r>
            <a:rPr lang="ru-RU" sz="2500" kern="1200" dirty="0" err="1" smtClean="0"/>
            <a:t>після</a:t>
          </a:r>
          <a:r>
            <a:rPr lang="ru-RU" sz="2500" kern="1200" dirty="0" smtClean="0"/>
            <a:t> числа 4.</a:t>
          </a:r>
          <a:endParaRPr lang="ru-RU" sz="2500" kern="1200" dirty="0"/>
        </a:p>
      </dsp:txBody>
      <dsp:txXfrm rot="-5400000">
        <a:off x="503536" y="1291940"/>
        <a:ext cx="7703239" cy="421918"/>
      </dsp:txXfrm>
    </dsp:sp>
    <dsp:sp modelId="{1DAE09F0-C224-4B3B-B190-7CD0954589BB}">
      <dsp:nvSpPr>
        <dsp:cNvPr id="0" name=""/>
        <dsp:cNvSpPr/>
      </dsp:nvSpPr>
      <dsp:spPr>
        <a:xfrm rot="5400000">
          <a:off x="-107900" y="2011213"/>
          <a:ext cx="719336" cy="503535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4</a:t>
          </a:r>
          <a:endParaRPr lang="ru-RU" sz="1500" kern="1200" dirty="0"/>
        </a:p>
      </dsp:txBody>
      <dsp:txXfrm rot="-5400000">
        <a:off x="1" y="2155081"/>
        <a:ext cx="503535" cy="215801"/>
      </dsp:txXfrm>
    </dsp:sp>
    <dsp:sp modelId="{3F12A13D-CEF4-4B33-B567-AB795A393E93}">
      <dsp:nvSpPr>
        <dsp:cNvPr id="0" name=""/>
        <dsp:cNvSpPr/>
      </dsp:nvSpPr>
      <dsp:spPr>
        <a:xfrm rot="5400000">
          <a:off x="4132783" y="-1725934"/>
          <a:ext cx="467568" cy="77260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500" kern="1200" dirty="0" err="1" smtClean="0"/>
            <a:t>Запишіть</a:t>
          </a:r>
          <a:r>
            <a:rPr lang="ru-RU" sz="2500" kern="1200" dirty="0" smtClean="0"/>
            <a:t> число, яке </a:t>
          </a:r>
          <a:r>
            <a:rPr lang="ru-RU" sz="2500" kern="1200" dirty="0" err="1" smtClean="0"/>
            <a:t>стоїть</a:t>
          </a:r>
          <a:r>
            <a:rPr lang="ru-RU" sz="2500" kern="1200" dirty="0" smtClean="0"/>
            <a:t> перед числом 2.</a:t>
          </a:r>
          <a:endParaRPr lang="ru-RU" sz="2500" kern="1200" dirty="0"/>
        </a:p>
      </dsp:txBody>
      <dsp:txXfrm rot="-5400000">
        <a:off x="503536" y="1926138"/>
        <a:ext cx="7703239" cy="421918"/>
      </dsp:txXfrm>
    </dsp:sp>
    <dsp:sp modelId="{A4E6F9E1-8445-40AA-9F14-09E31E42FC58}">
      <dsp:nvSpPr>
        <dsp:cNvPr id="0" name=""/>
        <dsp:cNvSpPr/>
      </dsp:nvSpPr>
      <dsp:spPr>
        <a:xfrm rot="5400000">
          <a:off x="-107900" y="2645411"/>
          <a:ext cx="719336" cy="503535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5</a:t>
          </a:r>
          <a:endParaRPr lang="ru-RU" sz="1500" kern="1200" dirty="0"/>
        </a:p>
      </dsp:txBody>
      <dsp:txXfrm rot="-5400000">
        <a:off x="1" y="2789279"/>
        <a:ext cx="503535" cy="215801"/>
      </dsp:txXfrm>
    </dsp:sp>
    <dsp:sp modelId="{DC1EDBF5-4391-4087-BB59-6DFBA66778F9}">
      <dsp:nvSpPr>
        <dsp:cNvPr id="0" name=""/>
        <dsp:cNvSpPr/>
      </dsp:nvSpPr>
      <dsp:spPr>
        <a:xfrm rot="5400000">
          <a:off x="4132783" y="-1091736"/>
          <a:ext cx="467568" cy="77260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500" kern="1200" dirty="0" err="1" smtClean="0"/>
            <a:t>Запишіть</a:t>
          </a:r>
          <a:r>
            <a:rPr lang="ru-RU" sz="2500" kern="1200" dirty="0" smtClean="0"/>
            <a:t> число, яке </a:t>
          </a:r>
          <a:r>
            <a:rPr lang="ru-RU" sz="2500" kern="1200" dirty="0" err="1" smtClean="0"/>
            <a:t>стоїть</a:t>
          </a:r>
          <a:r>
            <a:rPr lang="ru-RU" sz="2500" kern="1200" dirty="0" smtClean="0"/>
            <a:t> </a:t>
          </a:r>
          <a:r>
            <a:rPr lang="ru-RU" sz="2500" kern="1200" dirty="0" err="1" smtClean="0"/>
            <a:t>між</a:t>
          </a:r>
          <a:r>
            <a:rPr lang="ru-RU" sz="2500" kern="1200" dirty="0" smtClean="0"/>
            <a:t> числами 4 і 6.</a:t>
          </a:r>
          <a:endParaRPr lang="ru-RU" sz="2500" kern="1200" dirty="0"/>
        </a:p>
      </dsp:txBody>
      <dsp:txXfrm rot="-5400000">
        <a:off x="503536" y="2560336"/>
        <a:ext cx="7703239" cy="421918"/>
      </dsp:txXfrm>
    </dsp:sp>
    <dsp:sp modelId="{9BAAB54B-D376-40AA-A636-DBC07253D099}">
      <dsp:nvSpPr>
        <dsp:cNvPr id="0" name=""/>
        <dsp:cNvSpPr/>
      </dsp:nvSpPr>
      <dsp:spPr>
        <a:xfrm rot="5400000">
          <a:off x="-107900" y="3279609"/>
          <a:ext cx="719336" cy="503535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6</a:t>
          </a:r>
          <a:endParaRPr lang="ru-RU" sz="1500" kern="1200" dirty="0"/>
        </a:p>
      </dsp:txBody>
      <dsp:txXfrm rot="-5400000">
        <a:off x="1" y="3423477"/>
        <a:ext cx="503535" cy="215801"/>
      </dsp:txXfrm>
    </dsp:sp>
    <dsp:sp modelId="{DC98FE57-F18A-4410-BEB5-0EF9D4F74993}">
      <dsp:nvSpPr>
        <dsp:cNvPr id="0" name=""/>
        <dsp:cNvSpPr/>
      </dsp:nvSpPr>
      <dsp:spPr>
        <a:xfrm rot="5400000">
          <a:off x="4132783" y="-457539"/>
          <a:ext cx="467568" cy="77260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500" kern="1200" dirty="0" err="1" smtClean="0"/>
            <a:t>Запишіть</a:t>
          </a:r>
          <a:r>
            <a:rPr lang="ru-RU" sz="2500" kern="1200" dirty="0" smtClean="0"/>
            <a:t> «</a:t>
          </a:r>
          <a:r>
            <a:rPr lang="ru-RU" sz="2500" kern="1200" dirty="0" err="1" smtClean="0"/>
            <a:t>сусідів</a:t>
          </a:r>
          <a:r>
            <a:rPr lang="ru-RU" sz="2500" kern="1200" dirty="0" smtClean="0"/>
            <a:t>» числа 7.</a:t>
          </a:r>
          <a:endParaRPr lang="ru-RU" sz="2500" kern="1200" dirty="0"/>
        </a:p>
      </dsp:txBody>
      <dsp:txXfrm rot="-5400000">
        <a:off x="503536" y="3194533"/>
        <a:ext cx="7703239" cy="421918"/>
      </dsp:txXfrm>
    </dsp:sp>
    <dsp:sp modelId="{5081B98A-5089-4A54-BF68-FE1F7C31CD18}">
      <dsp:nvSpPr>
        <dsp:cNvPr id="0" name=""/>
        <dsp:cNvSpPr/>
      </dsp:nvSpPr>
      <dsp:spPr>
        <a:xfrm rot="5400000">
          <a:off x="-107900" y="3913807"/>
          <a:ext cx="719336" cy="503535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7</a:t>
          </a:r>
          <a:endParaRPr lang="ru-RU" sz="1500" kern="1200" dirty="0"/>
        </a:p>
      </dsp:txBody>
      <dsp:txXfrm rot="-5400000">
        <a:off x="1" y="4057675"/>
        <a:ext cx="503535" cy="215801"/>
      </dsp:txXfrm>
    </dsp:sp>
    <dsp:sp modelId="{AB8EDFBA-C35C-43E9-8EB9-71D09E84E998}">
      <dsp:nvSpPr>
        <dsp:cNvPr id="0" name=""/>
        <dsp:cNvSpPr/>
      </dsp:nvSpPr>
      <dsp:spPr>
        <a:xfrm rot="5400000">
          <a:off x="4132783" y="176658"/>
          <a:ext cx="467568" cy="77260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500" kern="1200" dirty="0" err="1" smtClean="0"/>
            <a:t>Запишіть</a:t>
          </a:r>
          <a:r>
            <a:rPr lang="ru-RU" sz="2500" kern="1200" dirty="0" smtClean="0"/>
            <a:t> </a:t>
          </a:r>
          <a:r>
            <a:rPr lang="ru-RU" sz="2500" kern="1200" dirty="0" err="1" smtClean="0"/>
            <a:t>відповіді</a:t>
          </a:r>
          <a:r>
            <a:rPr lang="ru-RU" sz="2500" kern="1200" dirty="0" smtClean="0"/>
            <a:t> до </a:t>
          </a:r>
          <a:r>
            <a:rPr lang="ru-RU" sz="2500" kern="1200" dirty="0" err="1" smtClean="0"/>
            <a:t>прикладів</a:t>
          </a:r>
          <a:r>
            <a:rPr lang="ru-RU" sz="2500" kern="1200" dirty="0" smtClean="0"/>
            <a:t>: 7 + 1; 3 + 1; 5 + 1.</a:t>
          </a:r>
          <a:endParaRPr lang="ru-RU" sz="2500" kern="1200" dirty="0"/>
        </a:p>
      </dsp:txBody>
      <dsp:txXfrm rot="-5400000">
        <a:off x="503536" y="3828731"/>
        <a:ext cx="7703239" cy="4219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EFCAA-092D-451B-956C-FDBF3FB1D574}">
      <dsp:nvSpPr>
        <dsp:cNvPr id="0" name=""/>
        <dsp:cNvSpPr/>
      </dsp:nvSpPr>
      <dsp:spPr>
        <a:xfrm>
          <a:off x="651075" y="697"/>
          <a:ext cx="6927449" cy="609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700" kern="1200" smtClean="0"/>
            <a:t>Поставте знаки «&gt;», «&lt;», «=».</a:t>
          </a:r>
          <a:endParaRPr lang="ru-RU" sz="3700" kern="1200"/>
        </a:p>
      </dsp:txBody>
      <dsp:txXfrm>
        <a:off x="668935" y="18557"/>
        <a:ext cx="6891729" cy="574066"/>
      </dsp:txXfrm>
    </dsp:sp>
    <dsp:sp modelId="{D34A9F19-5760-4A54-924D-04C7FF5C2536}">
      <dsp:nvSpPr>
        <dsp:cNvPr id="0" name=""/>
        <dsp:cNvSpPr/>
      </dsp:nvSpPr>
      <dsp:spPr>
        <a:xfrm>
          <a:off x="1343820" y="610483"/>
          <a:ext cx="692744" cy="457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7339"/>
              </a:lnTo>
              <a:lnTo>
                <a:pt x="692744" y="45733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DB1E91-B26E-4123-AB92-209156BC44E6}">
      <dsp:nvSpPr>
        <dsp:cNvPr id="0" name=""/>
        <dsp:cNvSpPr/>
      </dsp:nvSpPr>
      <dsp:spPr>
        <a:xfrm>
          <a:off x="2036565" y="762929"/>
          <a:ext cx="2573053" cy="609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700" kern="1200" dirty="0" smtClean="0"/>
            <a:t>4 + 1 * 5</a:t>
          </a:r>
          <a:endParaRPr lang="ru-RU" sz="3700" kern="1200" dirty="0"/>
        </a:p>
      </dsp:txBody>
      <dsp:txXfrm>
        <a:off x="2054425" y="780789"/>
        <a:ext cx="2537333" cy="574066"/>
      </dsp:txXfrm>
    </dsp:sp>
    <dsp:sp modelId="{FD2D51E7-7E20-43D9-96C2-CB1ED6152774}">
      <dsp:nvSpPr>
        <dsp:cNvPr id="0" name=""/>
        <dsp:cNvSpPr/>
      </dsp:nvSpPr>
      <dsp:spPr>
        <a:xfrm>
          <a:off x="1343820" y="610483"/>
          <a:ext cx="692744" cy="1219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9572"/>
              </a:lnTo>
              <a:lnTo>
                <a:pt x="692744" y="121957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F6D21-54A2-4935-A70F-DE67352F1B96}">
      <dsp:nvSpPr>
        <dsp:cNvPr id="0" name=""/>
        <dsp:cNvSpPr/>
      </dsp:nvSpPr>
      <dsp:spPr>
        <a:xfrm>
          <a:off x="2036565" y="1525162"/>
          <a:ext cx="2573053" cy="609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700" kern="1200" dirty="0" smtClean="0"/>
            <a:t>2 + 1 * 4</a:t>
          </a:r>
          <a:endParaRPr lang="ru-RU" sz="3700" kern="1200" dirty="0"/>
        </a:p>
      </dsp:txBody>
      <dsp:txXfrm>
        <a:off x="2054425" y="1543022"/>
        <a:ext cx="2537333" cy="574066"/>
      </dsp:txXfrm>
    </dsp:sp>
    <dsp:sp modelId="{DD146283-320B-452A-9CFF-B1D987242DA3}">
      <dsp:nvSpPr>
        <dsp:cNvPr id="0" name=""/>
        <dsp:cNvSpPr/>
      </dsp:nvSpPr>
      <dsp:spPr>
        <a:xfrm>
          <a:off x="1343820" y="610483"/>
          <a:ext cx="692744" cy="1981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1804"/>
              </a:lnTo>
              <a:lnTo>
                <a:pt x="692744" y="198180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DA3C05-9279-416F-8920-69AF0A797FDA}">
      <dsp:nvSpPr>
        <dsp:cNvPr id="0" name=""/>
        <dsp:cNvSpPr/>
      </dsp:nvSpPr>
      <dsp:spPr>
        <a:xfrm>
          <a:off x="2036565" y="2287394"/>
          <a:ext cx="2573053" cy="609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700" kern="1200" dirty="0" smtClean="0"/>
            <a:t>2 – 1 * 2</a:t>
          </a:r>
          <a:endParaRPr lang="ru-RU" sz="3700" kern="1200" dirty="0"/>
        </a:p>
      </dsp:txBody>
      <dsp:txXfrm>
        <a:off x="2054425" y="2305254"/>
        <a:ext cx="2537333" cy="574066"/>
      </dsp:txXfrm>
    </dsp:sp>
    <dsp:sp modelId="{C13871CE-0CD8-4EC6-BA1A-DB1E3B7AB362}">
      <dsp:nvSpPr>
        <dsp:cNvPr id="0" name=""/>
        <dsp:cNvSpPr/>
      </dsp:nvSpPr>
      <dsp:spPr>
        <a:xfrm>
          <a:off x="1343820" y="610483"/>
          <a:ext cx="692744" cy="2744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4037"/>
              </a:lnTo>
              <a:lnTo>
                <a:pt x="692744" y="274403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D9F20-46B2-4751-A88E-5C6F4E964BE9}">
      <dsp:nvSpPr>
        <dsp:cNvPr id="0" name=""/>
        <dsp:cNvSpPr/>
      </dsp:nvSpPr>
      <dsp:spPr>
        <a:xfrm>
          <a:off x="2036565" y="3049627"/>
          <a:ext cx="2573053" cy="609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700" kern="1200" dirty="0" smtClean="0"/>
            <a:t>5 – 1 * 3</a:t>
          </a:r>
          <a:endParaRPr lang="ru-RU" sz="3700" kern="1200" dirty="0"/>
        </a:p>
      </dsp:txBody>
      <dsp:txXfrm>
        <a:off x="2054425" y="3067487"/>
        <a:ext cx="2537333" cy="574066"/>
      </dsp:txXfrm>
    </dsp:sp>
    <dsp:sp modelId="{5ADBDD54-1482-4FFA-8168-FAC7D48DA61D}">
      <dsp:nvSpPr>
        <dsp:cNvPr id="0" name=""/>
        <dsp:cNvSpPr/>
      </dsp:nvSpPr>
      <dsp:spPr>
        <a:xfrm>
          <a:off x="1343820" y="610483"/>
          <a:ext cx="692744" cy="3506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06269"/>
              </a:lnTo>
              <a:lnTo>
                <a:pt x="692744" y="350626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9B67E-3EA1-4CA2-ADD2-290F3B491FDC}">
      <dsp:nvSpPr>
        <dsp:cNvPr id="0" name=""/>
        <dsp:cNvSpPr/>
      </dsp:nvSpPr>
      <dsp:spPr>
        <a:xfrm>
          <a:off x="2036565" y="3811860"/>
          <a:ext cx="2573053" cy="609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700" kern="1200" dirty="0" smtClean="0"/>
            <a:t>6 – 2 * 4</a:t>
          </a:r>
          <a:endParaRPr lang="ru-RU" sz="3700" kern="1200" dirty="0"/>
        </a:p>
      </dsp:txBody>
      <dsp:txXfrm>
        <a:off x="2054425" y="3829720"/>
        <a:ext cx="2537333" cy="574066"/>
      </dsp:txXfrm>
    </dsp:sp>
    <dsp:sp modelId="{15839BCB-47D0-442F-9244-42D4979790E5}">
      <dsp:nvSpPr>
        <dsp:cNvPr id="0" name=""/>
        <dsp:cNvSpPr/>
      </dsp:nvSpPr>
      <dsp:spPr>
        <a:xfrm>
          <a:off x="1343820" y="610483"/>
          <a:ext cx="692744" cy="42685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68502"/>
              </a:lnTo>
              <a:lnTo>
                <a:pt x="692744" y="426850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6E8770-CF45-41D3-B4AE-9FE204734BD4}">
      <dsp:nvSpPr>
        <dsp:cNvPr id="0" name=""/>
        <dsp:cNvSpPr/>
      </dsp:nvSpPr>
      <dsp:spPr>
        <a:xfrm>
          <a:off x="2036565" y="4574092"/>
          <a:ext cx="2573053" cy="609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700" kern="1200" dirty="0" smtClean="0"/>
            <a:t>3 + 1 * 2</a:t>
          </a:r>
          <a:endParaRPr lang="ru-RU" sz="3700" kern="1200" dirty="0"/>
        </a:p>
      </dsp:txBody>
      <dsp:txXfrm>
        <a:off x="2054425" y="4591952"/>
        <a:ext cx="2537333" cy="5740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E7B9C-DB79-4DDB-84C0-61875B1CBCDD}">
      <dsp:nvSpPr>
        <dsp:cNvPr id="0" name=""/>
        <dsp:cNvSpPr/>
      </dsp:nvSpPr>
      <dsp:spPr>
        <a:xfrm>
          <a:off x="576062" y="67"/>
          <a:ext cx="2880322" cy="124281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err="1" smtClean="0"/>
            <a:t>Зафарбувати</a:t>
          </a:r>
          <a:r>
            <a:rPr lang="ru-RU" sz="2000" kern="1200" dirty="0" smtClean="0"/>
            <a:t> ту </a:t>
          </a:r>
          <a:r>
            <a:rPr lang="ru-RU" sz="2000" kern="1200" dirty="0" err="1" smtClean="0"/>
            <a:t>кількість</a:t>
          </a:r>
          <a:r>
            <a:rPr lang="ru-RU" sz="2000" kern="1200" dirty="0" smtClean="0"/>
            <a:t> </a:t>
          </a:r>
          <a:r>
            <a:rPr lang="ru-RU" sz="2000" kern="1200" dirty="0" err="1" smtClean="0"/>
            <a:t>кружечків</a:t>
          </a:r>
          <a:r>
            <a:rPr lang="ru-RU" sz="2000" kern="1200" dirty="0" smtClean="0"/>
            <a:t>, </a:t>
          </a:r>
          <a:r>
            <a:rPr lang="ru-RU" sz="2000" kern="1200" dirty="0" err="1" smtClean="0"/>
            <a:t>скільки</a:t>
          </a:r>
          <a:r>
            <a:rPr lang="ru-RU" sz="2000" kern="1200" dirty="0" smtClean="0"/>
            <a:t> </a:t>
          </a:r>
          <a:r>
            <a:rPr lang="ru-RU" sz="2000" kern="1200" dirty="0" err="1" smtClean="0"/>
            <a:t>показує</a:t>
          </a:r>
          <a:r>
            <a:rPr lang="ru-RU" sz="2000" kern="1200" dirty="0" smtClean="0"/>
            <a:t> число в </a:t>
          </a:r>
          <a:r>
            <a:rPr lang="ru-RU" sz="2000" kern="1200" dirty="0" err="1" smtClean="0"/>
            <a:t>середині</a:t>
          </a:r>
          <a:r>
            <a:rPr lang="ru-RU" sz="2000" kern="1200" dirty="0" smtClean="0"/>
            <a:t> кола. </a:t>
          </a:r>
          <a:endParaRPr lang="ru-RU" sz="2000" kern="1200" dirty="0"/>
        </a:p>
      </dsp:txBody>
      <dsp:txXfrm>
        <a:off x="576062" y="67"/>
        <a:ext cx="2880322" cy="1242813"/>
      </dsp:txXfrm>
    </dsp:sp>
    <dsp:sp modelId="{B79AD724-DB55-4FB0-B029-F95FB06D9EBF}">
      <dsp:nvSpPr>
        <dsp:cNvPr id="0" name=""/>
        <dsp:cNvSpPr/>
      </dsp:nvSpPr>
      <dsp:spPr>
        <a:xfrm>
          <a:off x="576062" y="1450015"/>
          <a:ext cx="2880322" cy="124281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err="1" smtClean="0"/>
            <a:t>Перемагає</a:t>
          </a:r>
          <a:r>
            <a:rPr lang="ru-RU" sz="2000" kern="1200" dirty="0" smtClean="0"/>
            <a:t> той, </a:t>
          </a:r>
          <a:r>
            <a:rPr lang="ru-RU" sz="2000" kern="1200" dirty="0" err="1" smtClean="0"/>
            <a:t>хто</a:t>
          </a:r>
          <a:r>
            <a:rPr lang="ru-RU" sz="2000" kern="1200" dirty="0" smtClean="0"/>
            <a:t> </a:t>
          </a:r>
          <a:r>
            <a:rPr lang="ru-RU" sz="2000" kern="1200" dirty="0" err="1" smtClean="0"/>
            <a:t>швидко</a:t>
          </a:r>
          <a:r>
            <a:rPr lang="ru-RU" sz="2000" kern="1200" dirty="0" smtClean="0"/>
            <a:t> й </a:t>
          </a:r>
          <a:r>
            <a:rPr lang="ru-RU" sz="2000" kern="1200" dirty="0" err="1" smtClean="0"/>
            <a:t>охайно</a:t>
          </a:r>
          <a:r>
            <a:rPr lang="ru-RU" sz="2000" kern="1200" dirty="0" smtClean="0"/>
            <a:t> </a:t>
          </a:r>
          <a:r>
            <a:rPr lang="ru-RU" sz="2000" kern="1200" dirty="0" err="1" smtClean="0"/>
            <a:t>виконає</a:t>
          </a:r>
          <a:r>
            <a:rPr lang="ru-RU" sz="2000" kern="1200" dirty="0" smtClean="0"/>
            <a:t> роботу. </a:t>
          </a:r>
          <a:endParaRPr lang="ru-RU" sz="2000" kern="1200" dirty="0"/>
        </a:p>
      </dsp:txBody>
      <dsp:txXfrm>
        <a:off x="576062" y="1450015"/>
        <a:ext cx="2880322" cy="12428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6DCCE-5DB9-4DC3-A290-A345D8905DD4}">
      <dsp:nvSpPr>
        <dsp:cNvPr id="0" name=""/>
        <dsp:cNvSpPr/>
      </dsp:nvSpPr>
      <dsp:spPr>
        <a:xfrm rot="5400000">
          <a:off x="576180" y="2016102"/>
          <a:ext cx="1041802" cy="118605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C6DB087-0355-4BB7-82BC-BF3B5DB1D281}">
      <dsp:nvSpPr>
        <dsp:cNvPr id="0" name=""/>
        <dsp:cNvSpPr/>
      </dsp:nvSpPr>
      <dsp:spPr>
        <a:xfrm>
          <a:off x="0" y="216028"/>
          <a:ext cx="2646071" cy="185209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err="1" smtClean="0"/>
            <a:t>Щоб</a:t>
          </a:r>
          <a:r>
            <a:rPr lang="ru-RU" sz="2100" kern="1200" dirty="0" smtClean="0"/>
            <a:t> </a:t>
          </a:r>
          <a:r>
            <a:rPr lang="ru-RU" sz="2100" kern="1200" dirty="0" err="1" smtClean="0"/>
            <a:t>одержати</a:t>
          </a:r>
          <a:r>
            <a:rPr lang="ru-RU" sz="2100" kern="1200" dirty="0" smtClean="0"/>
            <a:t> число 9, </a:t>
          </a:r>
          <a:r>
            <a:rPr lang="ru-RU" sz="2100" kern="1200" dirty="0" err="1" smtClean="0"/>
            <a:t>потрібно</a:t>
          </a:r>
          <a:r>
            <a:rPr lang="ru-RU" sz="2100" kern="1200" dirty="0" smtClean="0"/>
            <a:t> до 8 </a:t>
          </a:r>
          <a:r>
            <a:rPr lang="ru-RU" sz="2100" kern="1200" dirty="0" err="1" smtClean="0"/>
            <a:t>додати</a:t>
          </a:r>
          <a:r>
            <a:rPr lang="ru-RU" sz="2100" kern="1200" dirty="0" smtClean="0"/>
            <a:t> 1. </a:t>
          </a:r>
          <a:endParaRPr lang="ru-RU" sz="2100" kern="1200" dirty="0"/>
        </a:p>
      </dsp:txBody>
      <dsp:txXfrm>
        <a:off x="90428" y="306456"/>
        <a:ext cx="2465215" cy="1671234"/>
      </dsp:txXfrm>
    </dsp:sp>
    <dsp:sp modelId="{F87E9EC1-47DA-4A7A-A13F-6B56B742FDD3}">
      <dsp:nvSpPr>
        <dsp:cNvPr id="0" name=""/>
        <dsp:cNvSpPr/>
      </dsp:nvSpPr>
      <dsp:spPr>
        <a:xfrm>
          <a:off x="2200924" y="978353"/>
          <a:ext cx="1275533" cy="992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D78EBE-5648-4580-8F35-368B54D8C1BC}">
      <dsp:nvSpPr>
        <dsp:cNvPr id="0" name=""/>
        <dsp:cNvSpPr/>
      </dsp:nvSpPr>
      <dsp:spPr>
        <a:xfrm>
          <a:off x="1656188" y="2664298"/>
          <a:ext cx="2646071" cy="185209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/>
            <a:t>Число 9, як і </a:t>
          </a:r>
          <a:r>
            <a:rPr lang="ru-RU" sz="2100" kern="1200" dirty="0" err="1" smtClean="0"/>
            <a:t>всі</a:t>
          </a:r>
          <a:r>
            <a:rPr lang="ru-RU" sz="2100" kern="1200" dirty="0" smtClean="0"/>
            <a:t> </a:t>
          </a:r>
          <a:r>
            <a:rPr lang="ru-RU" sz="2100" kern="1200" dirty="0" err="1" smtClean="0"/>
            <a:t>інші</a:t>
          </a:r>
          <a:r>
            <a:rPr lang="ru-RU" sz="2100" kern="1200" dirty="0" smtClean="0"/>
            <a:t>, </a:t>
          </a:r>
          <a:r>
            <a:rPr lang="ru-RU" sz="2100" kern="1200" dirty="0" err="1" smtClean="0"/>
            <a:t>має</a:t>
          </a:r>
          <a:r>
            <a:rPr lang="ru-RU" sz="2100" kern="1200" dirty="0" smtClean="0"/>
            <a:t> </a:t>
          </a:r>
          <a:r>
            <a:rPr lang="ru-RU" sz="2100" kern="1200" dirty="0" err="1" smtClean="0"/>
            <a:t>свій</a:t>
          </a:r>
          <a:r>
            <a:rPr lang="ru-RU" sz="2100" kern="1200" dirty="0" smtClean="0"/>
            <a:t> знак, </a:t>
          </a:r>
          <a:r>
            <a:rPr lang="ru-RU" sz="2100" kern="1200" dirty="0" err="1" smtClean="0"/>
            <a:t>позначається</a:t>
          </a:r>
          <a:r>
            <a:rPr lang="ru-RU" sz="2100" kern="1200" dirty="0" smtClean="0"/>
            <a:t> цифрою 9, «</a:t>
          </a:r>
          <a:r>
            <a:rPr lang="ru-RU" sz="2100" kern="1200" dirty="0" err="1" smtClean="0"/>
            <a:t>дев’яткою</a:t>
          </a:r>
          <a:r>
            <a:rPr lang="ru-RU" sz="2100" kern="1200" dirty="0" smtClean="0"/>
            <a:t>». </a:t>
          </a:r>
          <a:endParaRPr lang="ru-RU" sz="2100" kern="1200" dirty="0"/>
        </a:p>
      </dsp:txBody>
      <dsp:txXfrm>
        <a:off x="1746616" y="2754726"/>
        <a:ext cx="2465215" cy="16712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A69838-9B6E-453E-9BF3-7A22A0FF64D1}">
      <dsp:nvSpPr>
        <dsp:cNvPr id="0" name=""/>
        <dsp:cNvSpPr/>
      </dsp:nvSpPr>
      <dsp:spPr>
        <a:xfrm rot="5400000">
          <a:off x="559970" y="1561555"/>
          <a:ext cx="1668092" cy="277566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C2CBC07-7153-49FF-86DF-BBBA41BDF0D2}">
      <dsp:nvSpPr>
        <dsp:cNvPr id="0" name=""/>
        <dsp:cNvSpPr/>
      </dsp:nvSpPr>
      <dsp:spPr>
        <a:xfrm>
          <a:off x="281524" y="2390882"/>
          <a:ext cx="2505889" cy="2196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1" kern="12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9 = 9</a:t>
          </a:r>
          <a:r>
            <a:rPr lang="ru-RU" sz="2500" kern="1200" dirty="0" smtClean="0"/>
            <a:t> — </a:t>
          </a:r>
          <a:r>
            <a:rPr lang="ru-RU" sz="2500" kern="1200" dirty="0" err="1" smtClean="0"/>
            <a:t>це</a:t>
          </a:r>
          <a:r>
            <a:rPr lang="ru-RU" sz="2500" kern="1200" dirty="0" smtClean="0"/>
            <a:t> </a:t>
          </a:r>
          <a:r>
            <a:rPr lang="ru-RU" sz="2500" kern="1200" dirty="0" err="1" smtClean="0"/>
            <a:t>рівність</a:t>
          </a:r>
          <a:r>
            <a:rPr lang="ru-RU" sz="2500" kern="1200" dirty="0" smtClean="0"/>
            <a:t>. </a:t>
          </a:r>
          <a:r>
            <a:rPr lang="ru-RU" sz="2500" kern="1200" dirty="0" err="1" smtClean="0"/>
            <a:t>Читають</a:t>
          </a:r>
          <a:r>
            <a:rPr lang="ru-RU" sz="2500" kern="1200" dirty="0" smtClean="0"/>
            <a:t> так: «</a:t>
          </a:r>
          <a:r>
            <a:rPr lang="ru-RU" sz="2500" kern="1200" dirty="0" err="1" smtClean="0"/>
            <a:t>Дев’ять</a:t>
          </a:r>
          <a:r>
            <a:rPr lang="ru-RU" sz="2500" kern="1200" dirty="0" smtClean="0"/>
            <a:t> </a:t>
          </a:r>
          <a:r>
            <a:rPr lang="ru-RU" sz="2500" kern="1200" dirty="0" err="1" smtClean="0"/>
            <a:t>дорівнює</a:t>
          </a:r>
          <a:r>
            <a:rPr lang="ru-RU" sz="2500" kern="1200" dirty="0" smtClean="0"/>
            <a:t> </a:t>
          </a:r>
          <a:r>
            <a:rPr lang="ru-RU" sz="2500" kern="1200" dirty="0" err="1" smtClean="0"/>
            <a:t>дев’яти</a:t>
          </a:r>
          <a:r>
            <a:rPr lang="ru-RU" sz="2500" kern="1200" dirty="0" smtClean="0"/>
            <a:t>».</a:t>
          </a:r>
          <a:endParaRPr lang="ru-RU" sz="2500" kern="1200" dirty="0"/>
        </a:p>
      </dsp:txBody>
      <dsp:txXfrm>
        <a:off x="281524" y="2390882"/>
        <a:ext cx="2505889" cy="2196559"/>
      </dsp:txXfrm>
    </dsp:sp>
    <dsp:sp modelId="{01CA2ED9-7E0F-47A9-B6F5-4ED31C138F27}">
      <dsp:nvSpPr>
        <dsp:cNvPr id="0" name=""/>
        <dsp:cNvSpPr/>
      </dsp:nvSpPr>
      <dsp:spPr>
        <a:xfrm>
          <a:off x="2314604" y="1357208"/>
          <a:ext cx="472809" cy="472809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CE0FCBE-5C66-4EA6-B1C0-61070ACAF008}">
      <dsp:nvSpPr>
        <dsp:cNvPr id="0" name=""/>
        <dsp:cNvSpPr/>
      </dsp:nvSpPr>
      <dsp:spPr>
        <a:xfrm rot="5400000">
          <a:off x="3627668" y="802450"/>
          <a:ext cx="1668092" cy="277566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6E8C219-8C78-4443-B598-B97FABB34708}">
      <dsp:nvSpPr>
        <dsp:cNvPr id="0" name=""/>
        <dsp:cNvSpPr/>
      </dsp:nvSpPr>
      <dsp:spPr>
        <a:xfrm>
          <a:off x="3349222" y="1631777"/>
          <a:ext cx="2505889" cy="2196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1" kern="12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9 &gt; 8 </a:t>
          </a:r>
          <a:r>
            <a:rPr lang="ru-RU" sz="2500" kern="1200" dirty="0" smtClean="0"/>
            <a:t>— </a:t>
          </a:r>
          <a:r>
            <a:rPr lang="ru-RU" sz="2500" kern="1200" dirty="0" err="1" smtClean="0"/>
            <a:t>це</a:t>
          </a:r>
          <a:r>
            <a:rPr lang="ru-RU" sz="2500" kern="1200" dirty="0" smtClean="0"/>
            <a:t> </a:t>
          </a:r>
          <a:r>
            <a:rPr lang="ru-RU" sz="2500" kern="1200" dirty="0" err="1" smtClean="0"/>
            <a:t>нерівність</a:t>
          </a:r>
          <a:r>
            <a:rPr lang="ru-RU" sz="2500" kern="1200" dirty="0" smtClean="0"/>
            <a:t>. </a:t>
          </a:r>
          <a:r>
            <a:rPr lang="ru-RU" sz="2500" kern="1200" dirty="0" err="1" smtClean="0"/>
            <a:t>Читають</a:t>
          </a:r>
          <a:r>
            <a:rPr lang="ru-RU" sz="2500" kern="1200" dirty="0" smtClean="0"/>
            <a:t> так: «</a:t>
          </a:r>
          <a:r>
            <a:rPr lang="ru-RU" sz="2500" kern="1200" dirty="0" err="1" smtClean="0"/>
            <a:t>Дев’ять</a:t>
          </a:r>
          <a:r>
            <a:rPr lang="ru-RU" sz="2500" kern="1200" dirty="0" smtClean="0"/>
            <a:t> </a:t>
          </a:r>
          <a:r>
            <a:rPr lang="ru-RU" sz="2500" kern="1200" dirty="0" err="1" smtClean="0"/>
            <a:t>більше</a:t>
          </a:r>
          <a:r>
            <a:rPr lang="ru-RU" sz="2500" kern="1200" dirty="0" smtClean="0"/>
            <a:t> восьми».</a:t>
          </a:r>
          <a:endParaRPr lang="ru-RU" sz="2500" kern="1200" dirty="0"/>
        </a:p>
      </dsp:txBody>
      <dsp:txXfrm>
        <a:off x="3349222" y="1631777"/>
        <a:ext cx="2505889" cy="2196559"/>
      </dsp:txXfrm>
    </dsp:sp>
    <dsp:sp modelId="{09504A6D-9A1A-45C1-BD42-AE25A7B0B6E5}">
      <dsp:nvSpPr>
        <dsp:cNvPr id="0" name=""/>
        <dsp:cNvSpPr/>
      </dsp:nvSpPr>
      <dsp:spPr>
        <a:xfrm>
          <a:off x="5382302" y="598103"/>
          <a:ext cx="472809" cy="472809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962210E-87CE-4B34-A4DD-C70663C95C29}">
      <dsp:nvSpPr>
        <dsp:cNvPr id="0" name=""/>
        <dsp:cNvSpPr/>
      </dsp:nvSpPr>
      <dsp:spPr>
        <a:xfrm rot="5400000">
          <a:off x="6695366" y="43345"/>
          <a:ext cx="1668092" cy="277566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 w="1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E849692-BBBE-46C9-9918-87DF4CDF50E1}">
      <dsp:nvSpPr>
        <dsp:cNvPr id="0" name=""/>
        <dsp:cNvSpPr/>
      </dsp:nvSpPr>
      <dsp:spPr>
        <a:xfrm>
          <a:off x="6416920" y="872672"/>
          <a:ext cx="2505889" cy="2196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b="1" kern="12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8 &lt; 9 </a:t>
          </a:r>
          <a:r>
            <a:rPr lang="ru-RU" sz="2500" kern="1200" dirty="0" smtClean="0"/>
            <a:t>— </a:t>
          </a:r>
          <a:r>
            <a:rPr lang="ru-RU" sz="2500" kern="1200" dirty="0" err="1" smtClean="0"/>
            <a:t>це</a:t>
          </a:r>
          <a:r>
            <a:rPr lang="ru-RU" sz="2500" kern="1200" dirty="0" smtClean="0"/>
            <a:t> </a:t>
          </a:r>
          <a:r>
            <a:rPr lang="ru-RU" sz="2500" kern="1200" dirty="0" err="1" smtClean="0"/>
            <a:t>нерівність</a:t>
          </a:r>
          <a:r>
            <a:rPr lang="ru-RU" sz="2500" kern="1200" dirty="0" smtClean="0"/>
            <a:t>. </a:t>
          </a:r>
          <a:r>
            <a:rPr lang="ru-RU" sz="2500" kern="1200" dirty="0" err="1" smtClean="0"/>
            <a:t>Читають</a:t>
          </a:r>
          <a:r>
            <a:rPr lang="ru-RU" sz="2500" kern="1200" dirty="0" smtClean="0"/>
            <a:t> так: «</a:t>
          </a:r>
          <a:r>
            <a:rPr lang="ru-RU" sz="2500" kern="1200" dirty="0" err="1" smtClean="0"/>
            <a:t>Вісім</a:t>
          </a:r>
          <a:r>
            <a:rPr lang="ru-RU" sz="2500" kern="1200" dirty="0" smtClean="0"/>
            <a:t> </a:t>
          </a:r>
          <a:r>
            <a:rPr lang="ru-RU" sz="2500" kern="1200" dirty="0" err="1" smtClean="0"/>
            <a:t>менше</a:t>
          </a:r>
          <a:r>
            <a:rPr lang="ru-RU" sz="2500" kern="1200" dirty="0" smtClean="0"/>
            <a:t> </a:t>
          </a:r>
          <a:r>
            <a:rPr lang="ru-RU" sz="2500" kern="1200" dirty="0" err="1" smtClean="0"/>
            <a:t>дев’яти</a:t>
          </a:r>
          <a:r>
            <a:rPr lang="ru-RU" sz="2500" kern="1200" dirty="0" smtClean="0"/>
            <a:t>».</a:t>
          </a:r>
          <a:endParaRPr lang="ru-RU" sz="2500" kern="1200" dirty="0"/>
        </a:p>
      </dsp:txBody>
      <dsp:txXfrm>
        <a:off x="6416920" y="872672"/>
        <a:ext cx="2505889" cy="21965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1158C-4B25-4C5C-B285-5CBFF3D6DF5C}">
      <dsp:nvSpPr>
        <dsp:cNvPr id="0" name=""/>
        <dsp:cNvSpPr/>
      </dsp:nvSpPr>
      <dsp:spPr>
        <a:xfrm>
          <a:off x="346993" y="233"/>
          <a:ext cx="3459475" cy="7805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700" kern="1200" dirty="0" smtClean="0"/>
            <a:t>1 </a:t>
          </a:r>
          <a:r>
            <a:rPr lang="ru-RU" sz="4700" kern="1200" dirty="0" err="1" smtClean="0"/>
            <a:t>варіант</a:t>
          </a:r>
          <a:r>
            <a:rPr lang="ru-RU" sz="4700" kern="1200" dirty="0" smtClean="0"/>
            <a:t> </a:t>
          </a:r>
          <a:endParaRPr lang="ru-RU" sz="4700" kern="1200" dirty="0"/>
        </a:p>
      </dsp:txBody>
      <dsp:txXfrm>
        <a:off x="369856" y="23096"/>
        <a:ext cx="3413749" cy="734862"/>
      </dsp:txXfrm>
    </dsp:sp>
    <dsp:sp modelId="{D489525E-A62C-4095-BF4A-AE9F8CD7D8DC}">
      <dsp:nvSpPr>
        <dsp:cNvPr id="0" name=""/>
        <dsp:cNvSpPr/>
      </dsp:nvSpPr>
      <dsp:spPr>
        <a:xfrm>
          <a:off x="692941" y="780822"/>
          <a:ext cx="345947" cy="585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441"/>
              </a:lnTo>
              <a:lnTo>
                <a:pt x="345947" y="58544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BF950D-BA2E-4B8B-9395-22F563E8C021}">
      <dsp:nvSpPr>
        <dsp:cNvPr id="0" name=""/>
        <dsp:cNvSpPr/>
      </dsp:nvSpPr>
      <dsp:spPr>
        <a:xfrm>
          <a:off x="1038888" y="975969"/>
          <a:ext cx="2767580" cy="780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kern="1200" dirty="0" err="1" smtClean="0"/>
            <a:t>Викладіть</a:t>
          </a:r>
          <a:r>
            <a:rPr lang="ru-RU" sz="2500" kern="1200" dirty="0" smtClean="0"/>
            <a:t> 9 </a:t>
          </a:r>
          <a:r>
            <a:rPr lang="ru-RU" sz="2500" kern="1200" dirty="0" err="1" smtClean="0"/>
            <a:t>квадратів</a:t>
          </a:r>
          <a:r>
            <a:rPr lang="ru-RU" sz="2500" kern="1200" dirty="0" smtClean="0"/>
            <a:t>.</a:t>
          </a:r>
          <a:endParaRPr lang="ru-RU" sz="2500" kern="1200" dirty="0"/>
        </a:p>
      </dsp:txBody>
      <dsp:txXfrm>
        <a:off x="1061751" y="998832"/>
        <a:ext cx="2721854" cy="734862"/>
      </dsp:txXfrm>
    </dsp:sp>
    <dsp:sp modelId="{04B80338-DE7A-4B77-B076-87983DD946A5}">
      <dsp:nvSpPr>
        <dsp:cNvPr id="0" name=""/>
        <dsp:cNvSpPr/>
      </dsp:nvSpPr>
      <dsp:spPr>
        <a:xfrm>
          <a:off x="4196763" y="233"/>
          <a:ext cx="3459475" cy="7805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700" kern="1200" dirty="0" smtClean="0"/>
            <a:t>2 </a:t>
          </a:r>
          <a:r>
            <a:rPr lang="ru-RU" sz="4700" kern="1200" dirty="0" err="1" smtClean="0"/>
            <a:t>варіант</a:t>
          </a:r>
          <a:r>
            <a:rPr lang="ru-RU" sz="4700" kern="1200" dirty="0" smtClean="0"/>
            <a:t> </a:t>
          </a:r>
          <a:endParaRPr lang="ru-RU" sz="4700" kern="1200" dirty="0"/>
        </a:p>
      </dsp:txBody>
      <dsp:txXfrm>
        <a:off x="4219626" y="23096"/>
        <a:ext cx="3413749" cy="734862"/>
      </dsp:txXfrm>
    </dsp:sp>
    <dsp:sp modelId="{0340098D-C5D5-4C1D-AE09-702AA7C7F8C9}">
      <dsp:nvSpPr>
        <dsp:cNvPr id="0" name=""/>
        <dsp:cNvSpPr/>
      </dsp:nvSpPr>
      <dsp:spPr>
        <a:xfrm>
          <a:off x="4542710" y="780822"/>
          <a:ext cx="345947" cy="585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441"/>
              </a:lnTo>
              <a:lnTo>
                <a:pt x="345947" y="58544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D6E43-8340-4A9C-81F8-B9FAE0C5B9F3}">
      <dsp:nvSpPr>
        <dsp:cNvPr id="0" name=""/>
        <dsp:cNvSpPr/>
      </dsp:nvSpPr>
      <dsp:spPr>
        <a:xfrm>
          <a:off x="4888658" y="975969"/>
          <a:ext cx="2767580" cy="7805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kern="1200" dirty="0" err="1" smtClean="0"/>
            <a:t>Викладіть</a:t>
          </a:r>
          <a:r>
            <a:rPr lang="ru-RU" sz="2500" kern="1200" dirty="0" smtClean="0"/>
            <a:t> 8 </a:t>
          </a:r>
          <a:r>
            <a:rPr lang="ru-RU" sz="2500" kern="1200" dirty="0" err="1" smtClean="0"/>
            <a:t>трикутників</a:t>
          </a:r>
          <a:r>
            <a:rPr lang="ru-RU" sz="2500" kern="1200" dirty="0" smtClean="0"/>
            <a:t>.</a:t>
          </a:r>
          <a:endParaRPr lang="ru-RU" sz="2500" kern="1200" dirty="0"/>
        </a:p>
      </dsp:txBody>
      <dsp:txXfrm>
        <a:off x="4911521" y="998832"/>
        <a:ext cx="2721854" cy="7348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74DD0-1211-4390-84D8-2F04A1F02526}">
      <dsp:nvSpPr>
        <dsp:cNvPr id="0" name=""/>
        <dsp:cNvSpPr/>
      </dsp:nvSpPr>
      <dsp:spPr>
        <a:xfrm>
          <a:off x="4019163" y="1921796"/>
          <a:ext cx="3156019" cy="500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184"/>
              </a:lnTo>
              <a:lnTo>
                <a:pt x="3156019" y="341184"/>
              </a:lnTo>
              <a:lnTo>
                <a:pt x="3156019" y="50065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A585BE-8F95-4CEB-8577-02A4C5D82D5A}">
      <dsp:nvSpPr>
        <dsp:cNvPr id="0" name=""/>
        <dsp:cNvSpPr/>
      </dsp:nvSpPr>
      <dsp:spPr>
        <a:xfrm>
          <a:off x="4019163" y="1921796"/>
          <a:ext cx="1052006" cy="500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184"/>
              </a:lnTo>
              <a:lnTo>
                <a:pt x="1052006" y="341184"/>
              </a:lnTo>
              <a:lnTo>
                <a:pt x="1052006" y="50065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03B16B-C9D6-4C6B-9426-D6ED4B34B96B}">
      <dsp:nvSpPr>
        <dsp:cNvPr id="0" name=""/>
        <dsp:cNvSpPr/>
      </dsp:nvSpPr>
      <dsp:spPr>
        <a:xfrm>
          <a:off x="2967156" y="1921796"/>
          <a:ext cx="1052006" cy="500659"/>
        </a:xfrm>
        <a:custGeom>
          <a:avLst/>
          <a:gdLst/>
          <a:ahLst/>
          <a:cxnLst/>
          <a:rect l="0" t="0" r="0" b="0"/>
          <a:pathLst>
            <a:path>
              <a:moveTo>
                <a:pt x="1052006" y="0"/>
              </a:moveTo>
              <a:lnTo>
                <a:pt x="1052006" y="341184"/>
              </a:lnTo>
              <a:lnTo>
                <a:pt x="0" y="341184"/>
              </a:lnTo>
              <a:lnTo>
                <a:pt x="0" y="50065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51D624-E4A7-429B-97AD-A284C1B05832}">
      <dsp:nvSpPr>
        <dsp:cNvPr id="0" name=""/>
        <dsp:cNvSpPr/>
      </dsp:nvSpPr>
      <dsp:spPr>
        <a:xfrm>
          <a:off x="863143" y="1921796"/>
          <a:ext cx="3156019" cy="500659"/>
        </a:xfrm>
        <a:custGeom>
          <a:avLst/>
          <a:gdLst/>
          <a:ahLst/>
          <a:cxnLst/>
          <a:rect l="0" t="0" r="0" b="0"/>
          <a:pathLst>
            <a:path>
              <a:moveTo>
                <a:pt x="3156019" y="0"/>
              </a:moveTo>
              <a:lnTo>
                <a:pt x="3156019" y="341184"/>
              </a:lnTo>
              <a:lnTo>
                <a:pt x="0" y="341184"/>
              </a:lnTo>
              <a:lnTo>
                <a:pt x="0" y="50065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540300-6FED-410A-B823-DD507947B5FC}">
      <dsp:nvSpPr>
        <dsp:cNvPr id="0" name=""/>
        <dsp:cNvSpPr/>
      </dsp:nvSpPr>
      <dsp:spPr>
        <a:xfrm>
          <a:off x="2386602" y="828666"/>
          <a:ext cx="3265120" cy="10931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0740F-DFEE-41C3-AED4-1ABA407063EF}">
      <dsp:nvSpPr>
        <dsp:cNvPr id="0" name=""/>
        <dsp:cNvSpPr/>
      </dsp:nvSpPr>
      <dsp:spPr>
        <a:xfrm>
          <a:off x="2577876" y="1010376"/>
          <a:ext cx="3265120" cy="10931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000" kern="1200" dirty="0" err="1" smtClean="0"/>
            <a:t>Вставте</a:t>
          </a:r>
          <a:r>
            <a:rPr lang="ru-RU" sz="3000" kern="1200" dirty="0" smtClean="0"/>
            <a:t> </a:t>
          </a:r>
          <a:r>
            <a:rPr lang="ru-RU" sz="3000" kern="1200" dirty="0" err="1" smtClean="0"/>
            <a:t>необхідні</a:t>
          </a:r>
          <a:r>
            <a:rPr lang="ru-RU" sz="3000" kern="1200" dirty="0" smtClean="0"/>
            <a:t> знаки й числа.</a:t>
          </a:r>
          <a:endParaRPr lang="ru-RU" sz="3000" kern="1200" dirty="0"/>
        </a:p>
      </dsp:txBody>
      <dsp:txXfrm>
        <a:off x="2609893" y="1042393"/>
        <a:ext cx="3201086" cy="1029096"/>
      </dsp:txXfrm>
    </dsp:sp>
    <dsp:sp modelId="{792ABE02-C380-4759-BF43-6BB643B5B86A}">
      <dsp:nvSpPr>
        <dsp:cNvPr id="0" name=""/>
        <dsp:cNvSpPr/>
      </dsp:nvSpPr>
      <dsp:spPr>
        <a:xfrm>
          <a:off x="2411" y="2422456"/>
          <a:ext cx="1721465" cy="10931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80FD7-BAD5-4E63-A21B-60E41282F616}">
      <dsp:nvSpPr>
        <dsp:cNvPr id="0" name=""/>
        <dsp:cNvSpPr/>
      </dsp:nvSpPr>
      <dsp:spPr>
        <a:xfrm>
          <a:off x="193684" y="2604166"/>
          <a:ext cx="1721465" cy="10931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/>
            <a:t>7 * * = 9</a:t>
          </a:r>
          <a:endParaRPr lang="ru-RU" sz="2400" b="1" kern="1200" dirty="0"/>
        </a:p>
      </dsp:txBody>
      <dsp:txXfrm>
        <a:off x="225701" y="2636183"/>
        <a:ext cx="1657431" cy="1029096"/>
      </dsp:txXfrm>
    </dsp:sp>
    <dsp:sp modelId="{B6D46492-75A4-4CC4-8AE3-77BA6ACEF8A7}">
      <dsp:nvSpPr>
        <dsp:cNvPr id="0" name=""/>
        <dsp:cNvSpPr/>
      </dsp:nvSpPr>
      <dsp:spPr>
        <a:xfrm>
          <a:off x="2106423" y="2422456"/>
          <a:ext cx="1721465" cy="10931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F60C3-D126-4EE4-BF7A-807B09963794}">
      <dsp:nvSpPr>
        <dsp:cNvPr id="0" name=""/>
        <dsp:cNvSpPr/>
      </dsp:nvSpPr>
      <dsp:spPr>
        <a:xfrm>
          <a:off x="2297697" y="2604166"/>
          <a:ext cx="1721465" cy="10931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/>
            <a:t>5 * * = 7</a:t>
          </a:r>
          <a:endParaRPr lang="ru-RU" sz="2400" b="1" kern="1200" dirty="0"/>
        </a:p>
      </dsp:txBody>
      <dsp:txXfrm>
        <a:off x="2329714" y="2636183"/>
        <a:ext cx="1657431" cy="1029096"/>
      </dsp:txXfrm>
    </dsp:sp>
    <dsp:sp modelId="{E951FF1F-BAC9-4E41-AA7A-650AC191F36D}">
      <dsp:nvSpPr>
        <dsp:cNvPr id="0" name=""/>
        <dsp:cNvSpPr/>
      </dsp:nvSpPr>
      <dsp:spPr>
        <a:xfrm>
          <a:off x="4210436" y="2422456"/>
          <a:ext cx="1721465" cy="10931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8BDBF-2BCA-4A22-8B6C-ADCAF08A9359}">
      <dsp:nvSpPr>
        <dsp:cNvPr id="0" name=""/>
        <dsp:cNvSpPr/>
      </dsp:nvSpPr>
      <dsp:spPr>
        <a:xfrm>
          <a:off x="4401710" y="2604166"/>
          <a:ext cx="1721465" cy="10931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/>
            <a:t>3 * * = 6</a:t>
          </a:r>
          <a:endParaRPr lang="ru-RU" sz="2400" b="1" kern="1200" dirty="0"/>
        </a:p>
      </dsp:txBody>
      <dsp:txXfrm>
        <a:off x="4433727" y="2636183"/>
        <a:ext cx="1657431" cy="1029096"/>
      </dsp:txXfrm>
    </dsp:sp>
    <dsp:sp modelId="{4291B9C7-8663-4C27-A2BB-99727C3255F3}">
      <dsp:nvSpPr>
        <dsp:cNvPr id="0" name=""/>
        <dsp:cNvSpPr/>
      </dsp:nvSpPr>
      <dsp:spPr>
        <a:xfrm>
          <a:off x="6314449" y="2422456"/>
          <a:ext cx="1721465" cy="10931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D63E5-720D-4FFB-9030-105CDFD28967}">
      <dsp:nvSpPr>
        <dsp:cNvPr id="0" name=""/>
        <dsp:cNvSpPr/>
      </dsp:nvSpPr>
      <dsp:spPr>
        <a:xfrm>
          <a:off x="6505723" y="2604166"/>
          <a:ext cx="1721465" cy="10931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/>
            <a:t>8 * * = 9</a:t>
          </a:r>
          <a:endParaRPr lang="ru-RU" sz="2400" b="1" kern="1200" dirty="0"/>
        </a:p>
      </dsp:txBody>
      <dsp:txXfrm>
        <a:off x="6537740" y="2636183"/>
        <a:ext cx="1657431" cy="1029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&#1060;&#1110;&#1079;&#1093;&#1074;&#1080;&#1083;&#1080;&#1085;&#1082;&#1072;%20&#1052;&#1040;&#1064;&#1040;%20&#1058;&#1040;%20&#1042;&#1045;&#1044;&#1052;&#1030;&#1044;&#1068;.mp4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9.avi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&#1059;&#1095;&#1080;&#1084;&#1089;&#1103;%20&#1087;&#1080;&#1089;&#1072;&#1090;&#1100;%20&#1094;&#1080;&#1092;&#1088;&#1091;%209.%20&#1056;&#1072;&#1079;&#1074;&#1080;&#1074;&#1072;&#1102;&#1097;&#1077;&#1077;%20&#1074;&#1080;&#1076;&#1077;&#1086;%20&#1076;&#1083;&#1103;%20&#1076;&#1077;&#1090;&#1077;&#1081;%20&#1086;&#1090;%205%20&#1083;&#1077;&#1090;..mp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3.png"/><Relationship Id="rId4" Type="http://schemas.openxmlformats.org/officeDocument/2006/relationships/image" Target="../media/image48.png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яку цифру </a:t>
            </a:r>
            <a:r>
              <a:rPr lang="ru-RU" dirty="0" err="1"/>
              <a:t>йдеться</a:t>
            </a:r>
            <a:r>
              <a:rPr lang="ru-RU" dirty="0"/>
              <a:t>?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1"/>
            <a:ext cx="4388296" cy="1900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Цифра </a:t>
            </a:r>
            <a:r>
              <a:rPr lang="ru-RU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дев’ять</a:t>
            </a:r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чи</a:t>
            </a:r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дев’ятка</a:t>
            </a:r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Наче в цирку акробатка,</a:t>
            </a:r>
          </a:p>
          <a:p>
            <a:pPr marL="0" indent="0">
              <a:buNone/>
            </a:pPr>
            <a:r>
              <a:rPr lang="ru-RU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Сторчака</a:t>
            </a:r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як </a:t>
            </a:r>
            <a:r>
              <a:rPr lang="ru-RU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перевернуся</a:t>
            </a:r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Зразу </a:t>
            </a:r>
            <a:r>
              <a:rPr lang="ru-RU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шісткою</a:t>
            </a:r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обернуся</a:t>
            </a:r>
            <a:r>
              <a:rPr lang="ru-RU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84984"/>
            <a:ext cx="3333750" cy="3333750"/>
          </a:xfrm>
        </p:spPr>
      </p:pic>
      <p:sp>
        <p:nvSpPr>
          <p:cNvPr id="5" name="Прямоугольник 4"/>
          <p:cNvSpPr/>
          <p:nvPr/>
        </p:nvSpPr>
        <p:spPr>
          <a:xfrm>
            <a:off x="4355976" y="3717032"/>
            <a:ext cx="43924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ru-RU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Яке </a:t>
            </a:r>
            <a:r>
              <a:rPr lang="ru-RU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ми </a:t>
            </a:r>
            <a:r>
              <a:rPr lang="ru-RU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будемо</a:t>
            </a:r>
            <a:r>
              <a:rPr lang="ru-RU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сьогодні</a:t>
            </a:r>
            <a:r>
              <a:rPr lang="ru-RU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вивчати</a:t>
            </a:r>
            <a:r>
              <a:rPr lang="ru-RU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7279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Робота з малюнком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5085184"/>
            <a:ext cx="8856984" cy="1440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Скількох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звірят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зустрів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баран? </a:t>
            </a:r>
            <a:r>
              <a:rPr lang="ru-RU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Порахуймо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їх</a:t>
            </a:r>
            <a:r>
              <a:rPr lang="ru-RU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їх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стало разом з бараном</a:t>
            </a:r>
            <a:r>
              <a:rPr lang="ru-RU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 Як 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же </a:t>
            </a:r>
            <a:r>
              <a:rPr lang="ru-RU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їх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стільки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стало? </a:t>
            </a:r>
          </a:p>
          <a:p>
            <a:pPr marL="0" indent="0">
              <a:buNone/>
            </a:pPr>
            <a:r>
              <a:rPr lang="ru-RU" sz="24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Який</a:t>
            </a:r>
            <a:r>
              <a:rPr lang="ru-RU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баран по </a:t>
            </a:r>
            <a:r>
              <a:rPr lang="ru-RU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порядку?</a:t>
            </a:r>
            <a:endParaRPr lang="ru-RU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44" y="1196752"/>
            <a:ext cx="8069316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562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Число дев'ять, цифра 9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27765234"/>
              </p:ext>
            </p:extLst>
          </p:nvPr>
        </p:nvGraphicFramePr>
        <p:xfrm>
          <a:off x="179512" y="1484784"/>
          <a:ext cx="4316288" cy="4641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700808"/>
            <a:ext cx="3744416" cy="3744416"/>
          </a:xfrm>
        </p:spPr>
      </p:pic>
    </p:spTree>
    <p:extLst>
      <p:ext uri="{BB962C8B-B14F-4D97-AF65-F5344CB8AC3E}">
        <p14:creationId xmlns:p14="http://schemas.microsoft.com/office/powerpoint/2010/main" val="362505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4067944" y="1340768"/>
            <a:ext cx="5076056" cy="51125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Бесіда</a:t>
            </a:r>
            <a:r>
              <a:rPr lang="ru-RU" dirty="0"/>
              <a:t> за </a:t>
            </a:r>
            <a:r>
              <a:rPr lang="ru-RU" dirty="0" err="1"/>
              <a:t>малюнком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79512" y="1600201"/>
            <a:ext cx="3888432" cy="25488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 err="1"/>
              <a:t>фігури</a:t>
            </a:r>
            <a:r>
              <a:rPr lang="ru-RU" dirty="0"/>
              <a:t>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бачите</a:t>
            </a:r>
            <a:r>
              <a:rPr lang="ru-RU" dirty="0"/>
              <a:t>?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трикутників</a:t>
            </a:r>
            <a:r>
              <a:rPr lang="ru-RU" dirty="0"/>
              <a:t>? </a:t>
            </a:r>
            <a:endParaRPr lang="ru-RU" dirty="0" smtClean="0"/>
          </a:p>
          <a:p>
            <a:pPr marL="0" indent="0">
              <a:buNone/>
            </a:pPr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чотирикутників</a:t>
            </a:r>
            <a:r>
              <a:rPr lang="ru-RU" dirty="0"/>
              <a:t>?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п’ятикутників</a:t>
            </a:r>
            <a:r>
              <a:rPr lang="ru-RU" dirty="0"/>
              <a:t>?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всього</a:t>
            </a:r>
            <a:r>
              <a:rPr lang="ru-RU" dirty="0"/>
              <a:t> </a:t>
            </a:r>
            <a:r>
              <a:rPr lang="ru-RU" dirty="0" err="1"/>
              <a:t>фігур</a:t>
            </a:r>
            <a:r>
              <a:rPr lang="ru-RU" dirty="0"/>
              <a:t>?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фігур</a:t>
            </a:r>
            <a:r>
              <a:rPr lang="ru-RU" dirty="0"/>
              <a:t> треба </a:t>
            </a:r>
            <a:r>
              <a:rPr lang="ru-RU" dirty="0" err="1"/>
              <a:t>додати</a:t>
            </a:r>
            <a:r>
              <a:rPr lang="ru-RU" dirty="0"/>
              <a:t>, </a:t>
            </a:r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стало 9?</a:t>
            </a:r>
          </a:p>
          <a:p>
            <a:endParaRPr lang="ru-RU" dirty="0"/>
          </a:p>
        </p:txBody>
      </p:sp>
      <p:sp>
        <p:nvSpPr>
          <p:cNvPr id="5" name="Трапеция 4"/>
          <p:cNvSpPr/>
          <p:nvPr/>
        </p:nvSpPr>
        <p:spPr>
          <a:xfrm>
            <a:off x="4877717" y="1661220"/>
            <a:ext cx="1872208" cy="1008112"/>
          </a:xfrm>
          <a:prstGeom prst="trapezoi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368155" y="2744924"/>
            <a:ext cx="1139949" cy="11161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ый треугольник 6"/>
          <p:cNvSpPr/>
          <p:nvPr/>
        </p:nvSpPr>
        <p:spPr>
          <a:xfrm>
            <a:off x="7020272" y="1506327"/>
            <a:ext cx="1584176" cy="1224136"/>
          </a:xfrm>
          <a:prstGeom prst="rt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263764" y="4118359"/>
            <a:ext cx="1872208" cy="936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Шестиугольник 8"/>
          <p:cNvSpPr/>
          <p:nvPr/>
        </p:nvSpPr>
        <p:spPr>
          <a:xfrm>
            <a:off x="6640360" y="4532734"/>
            <a:ext cx="1964088" cy="1656184"/>
          </a:xfrm>
          <a:prstGeom prst="hex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Равнобедренный треугольник 9"/>
          <p:cNvSpPr/>
          <p:nvPr/>
        </p:nvSpPr>
        <p:spPr>
          <a:xfrm>
            <a:off x="7274471" y="2813993"/>
            <a:ext cx="1836712" cy="1381943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авильный пятиугольник 10"/>
          <p:cNvSpPr/>
          <p:nvPr/>
        </p:nvSpPr>
        <p:spPr>
          <a:xfrm>
            <a:off x="6012160" y="2813993"/>
            <a:ext cx="1403648" cy="1368152"/>
          </a:xfrm>
          <a:prstGeom prst="pent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Блок-схема: ручной ввод 11"/>
          <p:cNvSpPr/>
          <p:nvPr/>
        </p:nvSpPr>
        <p:spPr>
          <a:xfrm>
            <a:off x="4368155" y="5200438"/>
            <a:ext cx="1944216" cy="877887"/>
          </a:xfrm>
          <a:prstGeom prst="flowChartManualInp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44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Запам'ятайте!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3778792"/>
              </p:ext>
            </p:extLst>
          </p:nvPr>
        </p:nvGraphicFramePr>
        <p:xfrm>
          <a:off x="107504" y="1268760"/>
          <a:ext cx="8928992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010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Числовий</a:t>
            </a:r>
            <a:r>
              <a:rPr lang="ru-RU" dirty="0" smtClean="0"/>
              <a:t> потяг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463" y="4005064"/>
            <a:ext cx="8229600" cy="20448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Яка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цифра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сіла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у вагон,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наступний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за 8? </a:t>
            </a:r>
            <a:endParaRPr lang="ru-RU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Назвіть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сусідів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» числа 8. </a:t>
            </a:r>
            <a:endParaRPr lang="ru-RU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Яке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число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наступне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за числом 7? </a:t>
            </a:r>
            <a:endParaRPr lang="ru-RU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Яке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передує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числу 8? </a:t>
            </a:r>
            <a:endParaRPr lang="ru-RU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числу 9?</a:t>
            </a:r>
          </a:p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15" y="1628800"/>
            <a:ext cx="9180512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472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Робота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числовим</a:t>
            </a:r>
            <a:r>
              <a:rPr lang="ru-RU" dirty="0"/>
              <a:t> </a:t>
            </a:r>
            <a:r>
              <a:rPr lang="ru-RU" dirty="0" smtClean="0"/>
              <a:t>рядом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3273227"/>
          </a:xfrm>
        </p:spPr>
        <p:txBody>
          <a:bodyPr/>
          <a:lstStyle/>
          <a:p>
            <a:r>
              <a:rPr lang="ru-RU" dirty="0" smtClean="0"/>
              <a:t>На </a:t>
            </a:r>
            <a:r>
              <a:rPr lang="ru-RU" dirty="0" err="1"/>
              <a:t>якому</a:t>
            </a:r>
            <a:r>
              <a:rPr lang="ru-RU" dirty="0"/>
              <a:t> </a:t>
            </a:r>
            <a:r>
              <a:rPr lang="ru-RU" dirty="0" err="1"/>
              <a:t>місці</a:t>
            </a:r>
            <a:r>
              <a:rPr lang="ru-RU" dirty="0"/>
              <a:t> </a:t>
            </a:r>
            <a:r>
              <a:rPr lang="ru-RU" dirty="0" err="1"/>
              <a:t>стоїть</a:t>
            </a:r>
            <a:r>
              <a:rPr lang="ru-RU" dirty="0"/>
              <a:t> число 9?</a:t>
            </a:r>
          </a:p>
          <a:p>
            <a:r>
              <a:rPr lang="ru-RU" dirty="0" smtClean="0"/>
              <a:t>Яке </a:t>
            </a:r>
            <a:r>
              <a:rPr lang="ru-RU" dirty="0"/>
              <a:t>число </a:t>
            </a:r>
            <a:r>
              <a:rPr lang="ru-RU" dirty="0" err="1"/>
              <a:t>стоїть</a:t>
            </a:r>
            <a:r>
              <a:rPr lang="ru-RU" dirty="0"/>
              <a:t> перед 9?</a:t>
            </a:r>
          </a:p>
          <a:p>
            <a:r>
              <a:rPr lang="ru-RU" dirty="0" smtClean="0"/>
              <a:t>Яке </a:t>
            </a:r>
            <a:r>
              <a:rPr lang="ru-RU" dirty="0"/>
              <a:t>число </a:t>
            </a:r>
            <a:r>
              <a:rPr lang="ru-RU" dirty="0" err="1"/>
              <a:t>більше</a:t>
            </a:r>
            <a:r>
              <a:rPr lang="ru-RU" dirty="0"/>
              <a:t> 8 </a:t>
            </a:r>
            <a:r>
              <a:rPr lang="ru-RU" dirty="0" err="1"/>
              <a:t>або</a:t>
            </a:r>
            <a:r>
              <a:rPr lang="ru-RU" dirty="0"/>
              <a:t> 9?</a:t>
            </a:r>
          </a:p>
          <a:p>
            <a:r>
              <a:rPr lang="ru-RU" dirty="0" smtClean="0"/>
              <a:t>На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більше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3"/>
            <a:ext cx="8496944" cy="12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61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Робота в </a:t>
            </a:r>
            <a:r>
              <a:rPr lang="ru-RU" dirty="0" smtClean="0"/>
              <a:t>парах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1705936"/>
              </p:ext>
            </p:extLst>
          </p:nvPr>
        </p:nvGraphicFramePr>
        <p:xfrm>
          <a:off x="457200" y="1600201"/>
          <a:ext cx="8003232" cy="1756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611560" y="4029165"/>
            <a:ext cx="8208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зробити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щоб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предметів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групах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стало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порівну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Порадьтеся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виконайте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завдання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означає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порівну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3012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Фізкультхвилинка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5627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1403648" y="5589239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Музична </a:t>
            </a:r>
            <a:r>
              <a:rPr lang="uk-UA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фізкультхвилинка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uk-UA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Маша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та ведмідь»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8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Ознайомлення</a:t>
            </a:r>
            <a:r>
              <a:rPr lang="ru-RU" dirty="0"/>
              <a:t> з рукописною цифрою </a:t>
            </a:r>
            <a:r>
              <a:rPr lang="ru-RU" dirty="0" smtClean="0"/>
              <a:t>9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2931765"/>
          </a:xfrm>
        </p:spPr>
        <p:txBody>
          <a:bodyPr>
            <a:normAutofit/>
          </a:bodyPr>
          <a:lstStyle/>
          <a:p>
            <a:r>
              <a:rPr lang="ru-RU" dirty="0" err="1" smtClean="0"/>
              <a:t>Правопис</a:t>
            </a:r>
            <a:r>
              <a:rPr lang="ru-RU" dirty="0" smtClean="0"/>
              <a:t> </a:t>
            </a:r>
            <a:r>
              <a:rPr lang="ru-RU" dirty="0" err="1" smtClean="0"/>
              <a:t>цифри</a:t>
            </a:r>
            <a:r>
              <a:rPr lang="ru-RU" dirty="0" smtClean="0"/>
              <a:t> 9</a:t>
            </a:r>
          </a:p>
          <a:p>
            <a:r>
              <a:rPr lang="ru-RU" dirty="0" err="1" smtClean="0"/>
              <a:t>Написання</a:t>
            </a:r>
            <a:r>
              <a:rPr lang="ru-RU" dirty="0" smtClean="0"/>
              <a:t> </a:t>
            </a:r>
            <a:r>
              <a:rPr lang="ru-RU" dirty="0" err="1"/>
              <a:t>цифри</a:t>
            </a:r>
            <a:r>
              <a:rPr lang="ru-RU" dirty="0"/>
              <a:t> в </a:t>
            </a:r>
            <a:r>
              <a:rPr lang="ru-RU" dirty="0" err="1"/>
              <a:t>повітрі</a:t>
            </a:r>
            <a:r>
              <a:rPr lang="ru-RU" dirty="0"/>
              <a:t> </a:t>
            </a:r>
            <a:r>
              <a:rPr lang="ru-RU" dirty="0" err="1"/>
              <a:t>під</a:t>
            </a:r>
            <a:r>
              <a:rPr lang="ru-RU" dirty="0"/>
              <a:t> </a:t>
            </a:r>
            <a:r>
              <a:rPr lang="ru-RU" dirty="0" err="1"/>
              <a:t>рахунок</a:t>
            </a:r>
            <a:r>
              <a:rPr lang="ru-RU" dirty="0"/>
              <a:t> «раз-</a:t>
            </a:r>
            <a:r>
              <a:rPr lang="en-US" dirty="0" err="1"/>
              <a:t>i</a:t>
            </a:r>
            <a:r>
              <a:rPr lang="ru-RU" dirty="0"/>
              <a:t>, два-і».</a:t>
            </a:r>
          </a:p>
          <a:p>
            <a:r>
              <a:rPr lang="ru-RU" dirty="0" err="1" smtClean="0"/>
              <a:t>Написання</a:t>
            </a:r>
            <a:r>
              <a:rPr lang="ru-RU" dirty="0" smtClean="0"/>
              <a:t> </a:t>
            </a:r>
            <a:r>
              <a:rPr lang="ru-RU" dirty="0" err="1"/>
              <a:t>цифри</a:t>
            </a:r>
            <a:r>
              <a:rPr lang="ru-RU" dirty="0"/>
              <a:t> в </a:t>
            </a:r>
            <a:r>
              <a:rPr lang="ru-RU" dirty="0" err="1"/>
              <a:t>зошиті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844824"/>
            <a:ext cx="2520280" cy="2469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4860032" y="4531965"/>
            <a:ext cx="41764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Шість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дев’ять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близнюки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різні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дивляться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боки.</a:t>
            </a:r>
          </a:p>
          <a:p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Дев’ять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знизу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хвостик носить,</a:t>
            </a:r>
          </a:p>
          <a:p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Шість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нагору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закидає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Прямоугольник 7">
            <a:hlinkClick r:id="rId3" action="ppaction://hlinkfile"/>
          </p:cNvPr>
          <p:cNvSpPr/>
          <p:nvPr/>
        </p:nvSpPr>
        <p:spPr>
          <a:xfrm>
            <a:off x="467544" y="5132129"/>
            <a:ext cx="4079386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dirty="0" err="1" smtClean="0"/>
              <a:t>Переглянути</a:t>
            </a:r>
            <a:r>
              <a:rPr lang="ru-RU" dirty="0" smtClean="0"/>
              <a:t> </a:t>
            </a:r>
            <a:r>
              <a:rPr lang="ru-RU" dirty="0" err="1" smtClean="0"/>
              <a:t>відео</a:t>
            </a:r>
            <a:r>
              <a:rPr lang="ru-RU" dirty="0" smtClean="0"/>
              <a:t> «</a:t>
            </a:r>
            <a:r>
              <a:rPr lang="ru-RU" dirty="0" err="1" smtClean="0"/>
              <a:t>Правопис</a:t>
            </a:r>
            <a:r>
              <a:rPr lang="ru-RU" dirty="0" smtClean="0"/>
              <a:t> </a:t>
            </a:r>
            <a:r>
              <a:rPr lang="ru-RU" dirty="0" err="1"/>
              <a:t>цифри</a:t>
            </a:r>
            <a:r>
              <a:rPr lang="ru-RU" dirty="0"/>
              <a:t> </a:t>
            </a:r>
            <a:r>
              <a:rPr lang="ru-RU" dirty="0" smtClean="0"/>
              <a:t>9»</a:t>
            </a:r>
            <a:endParaRPr lang="ru-RU" dirty="0"/>
          </a:p>
        </p:txBody>
      </p:sp>
      <p:sp>
        <p:nvSpPr>
          <p:cNvPr id="2" name="Прямоугольник 1">
            <a:hlinkClick r:id="rId4" action="ppaction://hlinkfile"/>
          </p:cNvPr>
          <p:cNvSpPr/>
          <p:nvPr/>
        </p:nvSpPr>
        <p:spPr>
          <a:xfrm>
            <a:off x="2123728" y="5732293"/>
            <a:ext cx="205056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dirty="0" err="1"/>
              <a:t>Правопис</a:t>
            </a:r>
            <a:r>
              <a:rPr lang="ru-RU" dirty="0"/>
              <a:t> </a:t>
            </a:r>
            <a:r>
              <a:rPr lang="ru-RU" dirty="0" err="1"/>
              <a:t>цифри</a:t>
            </a:r>
            <a:r>
              <a:rPr lang="ru-RU" dirty="0"/>
              <a:t> 9</a:t>
            </a:r>
          </a:p>
        </p:txBody>
      </p:sp>
    </p:spTree>
    <p:extLst>
      <p:ext uri="{BB962C8B-B14F-4D97-AF65-F5344CB8AC3E}">
        <p14:creationId xmlns:p14="http://schemas.microsoft.com/office/powerpoint/2010/main" val="310454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і цифра 9.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Поняття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«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дев'ятий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Доповнення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до 9.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чисел.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Написання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цифри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9.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Читання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рівностей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і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нерівностей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Урок </a:t>
            </a:r>
            <a:r>
              <a:rPr lang="en-US" dirty="0" smtClean="0"/>
              <a:t>31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r="3142"/>
          <a:stretch/>
        </p:blipFill>
        <p:spPr>
          <a:xfrm>
            <a:off x="3745149" y="1055779"/>
            <a:ext cx="5398851" cy="540067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2429" y="188640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/>
              <a:t>Робота з </a:t>
            </a:r>
            <a:r>
              <a:rPr lang="ru-RU" dirty="0" err="1"/>
              <a:t>набірним</a:t>
            </a:r>
            <a:r>
              <a:rPr lang="ru-RU" dirty="0"/>
              <a:t> </a:t>
            </a:r>
            <a:r>
              <a:rPr lang="ru-RU" dirty="0" smtClean="0"/>
              <a:t>полотном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5098351"/>
            <a:ext cx="4067944" cy="153186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метеликів</a:t>
            </a:r>
            <a:r>
              <a:rPr lang="ru-RU" dirty="0"/>
              <a:t> на </a:t>
            </a:r>
            <a:r>
              <a:rPr lang="ru-RU" dirty="0" err="1"/>
              <a:t>квітці</a:t>
            </a:r>
            <a:r>
              <a:rPr lang="ru-RU" dirty="0"/>
              <a:t> </a:t>
            </a:r>
            <a:r>
              <a:rPr lang="ru-RU" dirty="0" err="1"/>
              <a:t>ліворуч</a:t>
            </a:r>
            <a:r>
              <a:rPr lang="ru-RU" dirty="0"/>
              <a:t>? </a:t>
            </a:r>
            <a:r>
              <a:rPr lang="ru-RU" dirty="0" err="1"/>
              <a:t>праворуч</a:t>
            </a:r>
            <a:r>
              <a:rPr lang="ru-RU" dirty="0"/>
              <a:t>? Як одержали число 9</a:t>
            </a:r>
            <a:r>
              <a:rPr lang="ru-RU" dirty="0" smtClean="0"/>
              <a:t>?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667" y="2810020"/>
            <a:ext cx="1940024" cy="1940024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005064"/>
            <a:ext cx="1756218" cy="175621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26" y="2492896"/>
            <a:ext cx="1349722" cy="1359795"/>
          </a:xfrm>
          <a:prstGeom prst="rect">
            <a:avLst/>
          </a:prstGeom>
        </p:spPr>
      </p:pic>
      <p:pic>
        <p:nvPicPr>
          <p:cNvPr id="8" name="Объект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908720"/>
            <a:ext cx="1418630" cy="141863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3" r="4252"/>
          <a:stretch/>
        </p:blipFill>
        <p:spPr>
          <a:xfrm>
            <a:off x="504056" y="1247235"/>
            <a:ext cx="3419872" cy="385111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48657"/>
            <a:ext cx="1224136" cy="122413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005967"/>
            <a:ext cx="1224136" cy="122413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00" y="2492896"/>
            <a:ext cx="1224136" cy="122413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19" y="3240623"/>
            <a:ext cx="1224136" cy="122413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850753"/>
            <a:ext cx="1224136" cy="12241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46206" y="5253450"/>
            <a:ext cx="239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4+5=9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5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Знайди</a:t>
            </a:r>
            <a:r>
              <a:rPr lang="ru-RU" dirty="0"/>
              <a:t> </a:t>
            </a:r>
            <a:r>
              <a:rPr lang="ru-RU" dirty="0" err="1"/>
              <a:t>зайвий</a:t>
            </a:r>
            <a:r>
              <a:rPr lang="ru-RU" dirty="0"/>
              <a:t> предмет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67544" y="5013176"/>
            <a:ext cx="4038600" cy="1545035"/>
          </a:xfrm>
        </p:spPr>
        <p:txBody>
          <a:bodyPr>
            <a:normAutofit fontScale="92500" lnSpcReduction="10000"/>
          </a:bodyPr>
          <a:lstStyle/>
          <a:p>
            <a:r>
              <a:rPr lang="ru-RU" dirty="0" err="1" smtClean="0"/>
              <a:t>Який</a:t>
            </a:r>
            <a:r>
              <a:rPr lang="ru-RU" dirty="0" smtClean="0"/>
              <a:t> </a:t>
            </a:r>
            <a:r>
              <a:rPr lang="ru-RU" dirty="0"/>
              <a:t>предмет </a:t>
            </a:r>
            <a:r>
              <a:rPr lang="ru-RU" dirty="0" err="1"/>
              <a:t>зайвий</a:t>
            </a:r>
            <a:r>
              <a:rPr lang="ru-RU" dirty="0"/>
              <a:t>? </a:t>
            </a:r>
            <a:r>
              <a:rPr lang="ru-RU" dirty="0" err="1"/>
              <a:t>Чому</a:t>
            </a:r>
            <a:r>
              <a:rPr lang="ru-RU" dirty="0"/>
              <a:t>? Яка </a:t>
            </a:r>
            <a:r>
              <a:rPr lang="ru-RU" dirty="0" err="1"/>
              <a:t>загальна</a:t>
            </a:r>
            <a:r>
              <a:rPr lang="ru-RU" dirty="0"/>
              <a:t> </a:t>
            </a:r>
            <a:r>
              <a:rPr lang="ru-RU" dirty="0" err="1"/>
              <a:t>кількість</a:t>
            </a:r>
            <a:r>
              <a:rPr lang="ru-RU" dirty="0"/>
              <a:t> </a:t>
            </a:r>
            <a:r>
              <a:rPr lang="ru-RU" dirty="0" err="1"/>
              <a:t>решти</a:t>
            </a:r>
            <a:r>
              <a:rPr lang="ru-RU" dirty="0"/>
              <a:t> </a:t>
            </a:r>
            <a:r>
              <a:rPr lang="ru-RU" dirty="0" err="1"/>
              <a:t>предметів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802022"/>
            <a:ext cx="2555776" cy="2555776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31"/>
          <a:stretch/>
        </p:blipFill>
        <p:spPr>
          <a:xfrm>
            <a:off x="3707904" y="1177798"/>
            <a:ext cx="5292080" cy="264172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3669746"/>
            <a:ext cx="867486" cy="120028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152800"/>
            <a:ext cx="3480048" cy="199559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28800"/>
            <a:ext cx="2126357" cy="3048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08009"/>
            <a:ext cx="1580832" cy="209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2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Чарівні</a:t>
            </a:r>
            <a:r>
              <a:rPr lang="ru-RU" dirty="0"/>
              <a:t> </a:t>
            </a:r>
            <a:r>
              <a:rPr lang="ru-RU" dirty="0" err="1" smtClean="0"/>
              <a:t>зірочки</a:t>
            </a:r>
            <a:r>
              <a:rPr lang="ru-RU" dirty="0" smtClean="0"/>
              <a:t>»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00048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31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980" y="960867"/>
            <a:ext cx="2065740" cy="132207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643" y="3605692"/>
            <a:ext cx="1463197" cy="1096442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Весела лічба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sz="half" idx="1"/>
          </p:nvPr>
        </p:nvSpPr>
        <p:spPr>
          <a:xfrm>
            <a:off x="107504" y="2148378"/>
            <a:ext cx="4388296" cy="3977785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Підігріла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чайка чайник</a:t>
            </a:r>
          </a:p>
          <a:p>
            <a:pPr marL="0" indent="0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Запросила </a:t>
            </a:r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вісім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чайок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0" indent="0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Приходьте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всі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чай!»</a:t>
            </a:r>
          </a:p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чайок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відповідай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  <a:p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153935"/>
            <a:ext cx="2488755" cy="2515447"/>
          </a:xfr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21" y="2928026"/>
            <a:ext cx="2334774" cy="174955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242" y="44624"/>
            <a:ext cx="2292102" cy="193145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1" y="0"/>
            <a:ext cx="3174603" cy="203174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70" y="1621904"/>
            <a:ext cx="1514475" cy="158115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8104" y="3993188"/>
            <a:ext cx="2248277" cy="283694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8256">
            <a:off x="6732240" y="1651687"/>
            <a:ext cx="1514475" cy="158115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7"/>
          <a:stretch/>
        </p:blipFill>
        <p:spPr>
          <a:xfrm flipH="1">
            <a:off x="1259632" y="4221087"/>
            <a:ext cx="3312368" cy="2200275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041" y="1018552"/>
            <a:ext cx="2743200" cy="383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07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Скласти задачу і розв'язати її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89" b="41074"/>
          <a:stretch/>
        </p:blipFill>
        <p:spPr>
          <a:xfrm>
            <a:off x="1261964" y="1655669"/>
            <a:ext cx="1728192" cy="2011084"/>
          </a:xfrm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860032" y="1412776"/>
            <a:ext cx="3024336" cy="4585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uk-UA" dirty="0" smtClean="0"/>
              <a:t>Скільки ще іграшок?</a:t>
            </a:r>
            <a:endParaRPr lang="ru-RU" dirty="0"/>
          </a:p>
        </p:txBody>
      </p:sp>
      <p:pic>
        <p:nvPicPr>
          <p:cNvPr id="6" name="Объект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50000" r="50000"/>
          <a:stretch/>
        </p:blipFill>
        <p:spPr>
          <a:xfrm>
            <a:off x="755576" y="3666753"/>
            <a:ext cx="2160240" cy="178904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4" t="31389" b="41805"/>
          <a:stretch/>
        </p:blipFill>
        <p:spPr>
          <a:xfrm>
            <a:off x="4283968" y="2936807"/>
            <a:ext cx="1805201" cy="163195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8" t="80000"/>
          <a:stretch/>
        </p:blipFill>
        <p:spPr>
          <a:xfrm>
            <a:off x="6772721" y="3539839"/>
            <a:ext cx="2462104" cy="123305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2" r="69563"/>
          <a:stretch/>
        </p:blipFill>
        <p:spPr>
          <a:xfrm>
            <a:off x="5508104" y="2594268"/>
            <a:ext cx="2119204" cy="1562100"/>
          </a:xfrm>
          <a:prstGeom prst="rect">
            <a:avLst/>
          </a:prstGeom>
        </p:spPr>
      </p:pic>
      <p:pic>
        <p:nvPicPr>
          <p:cNvPr id="12" name="Объект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28" b="79352"/>
          <a:stretch/>
        </p:blipFill>
        <p:spPr>
          <a:xfrm>
            <a:off x="4427984" y="1830438"/>
            <a:ext cx="1800200" cy="1437376"/>
          </a:xfrm>
          <a:prstGeom prst="rect">
            <a:avLst/>
          </a:prstGeom>
        </p:spPr>
      </p:pic>
      <p:pic>
        <p:nvPicPr>
          <p:cNvPr id="13" name="Объект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3" t="1013" r="26179" b="80070"/>
          <a:stretch/>
        </p:blipFill>
        <p:spPr>
          <a:xfrm>
            <a:off x="7172725" y="1477713"/>
            <a:ext cx="2088232" cy="2062126"/>
          </a:xfrm>
          <a:prstGeom prst="rect">
            <a:avLst/>
          </a:prstGeom>
        </p:spPr>
      </p:pic>
      <p:sp>
        <p:nvSpPr>
          <p:cNvPr id="14" name="Объект 3"/>
          <p:cNvSpPr txBox="1">
            <a:spLocks/>
          </p:cNvSpPr>
          <p:nvPr/>
        </p:nvSpPr>
        <p:spPr>
          <a:xfrm>
            <a:off x="1045704" y="1338696"/>
            <a:ext cx="2588096" cy="532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sz="2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10"/>
              </a:buBlip>
              <a:defRPr sz="2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10"/>
              </a:buBlip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10"/>
              </a:buBlip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10"/>
              </a:buBlip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uk-UA" dirty="0" smtClean="0"/>
              <a:t>Скільки відерок?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472" y="4444521"/>
            <a:ext cx="2196160" cy="2140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2" t="23194" r="30848" b="57957"/>
          <a:stretch/>
        </p:blipFill>
        <p:spPr>
          <a:xfrm>
            <a:off x="6772721" y="4760686"/>
            <a:ext cx="2335564" cy="13902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99592" y="5301208"/>
            <a:ext cx="36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2+7=9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40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r>
              <a:rPr lang="ru-RU" dirty="0"/>
              <a:t>Ми </a:t>
            </a:r>
            <a:r>
              <a:rPr lang="ru-RU" dirty="0" err="1"/>
              <a:t>рахували</a:t>
            </a:r>
            <a:r>
              <a:rPr lang="ru-RU" dirty="0"/>
              <a:t>?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Ми </a:t>
            </a:r>
            <a:r>
              <a:rPr lang="ru-RU" dirty="0"/>
              <a:t>писали?</a:t>
            </a:r>
          </a:p>
          <a:p>
            <a:r>
              <a:rPr lang="ru-RU" dirty="0" smtClean="0"/>
              <a:t> </a:t>
            </a:r>
            <a:r>
              <a:rPr lang="ru-RU" dirty="0"/>
              <a:t>Яку цифру </a:t>
            </a:r>
            <a:r>
              <a:rPr lang="ru-RU" dirty="0" err="1"/>
              <a:t>вивчали</a:t>
            </a:r>
            <a:r>
              <a:rPr lang="ru-RU" dirty="0"/>
              <a:t>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522660"/>
            <a:ext cx="24955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43508" y="1340768"/>
            <a:ext cx="4680520" cy="233285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err="1" smtClean="0"/>
              <a:t>Сидять</a:t>
            </a:r>
            <a:r>
              <a:rPr lang="ru-RU" dirty="0" smtClean="0"/>
              <a:t> </a:t>
            </a:r>
            <a:r>
              <a:rPr lang="ru-RU" dirty="0" err="1"/>
              <a:t>рибаки</a:t>
            </a:r>
            <a:r>
              <a:rPr lang="ru-RU" dirty="0"/>
              <a:t>, </a:t>
            </a:r>
            <a:r>
              <a:rPr lang="ru-RU" dirty="0" err="1"/>
              <a:t>стережуть</a:t>
            </a:r>
            <a:r>
              <a:rPr lang="ru-RU" dirty="0"/>
              <a:t> </a:t>
            </a:r>
            <a:r>
              <a:rPr lang="ru-RU" dirty="0" err="1"/>
              <a:t>поплавці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Рибак</a:t>
            </a:r>
            <a:r>
              <a:rPr lang="ru-RU" dirty="0"/>
              <a:t> </a:t>
            </a:r>
            <a:r>
              <a:rPr lang="ru-RU" dirty="0" err="1"/>
              <a:t>Андрій</a:t>
            </a:r>
            <a:r>
              <a:rPr lang="ru-RU" dirty="0"/>
              <a:t> </a:t>
            </a:r>
            <a:r>
              <a:rPr lang="ru-RU" dirty="0" err="1"/>
              <a:t>спіймав</a:t>
            </a:r>
            <a:r>
              <a:rPr lang="ru-RU" dirty="0"/>
              <a:t> </a:t>
            </a:r>
            <a:r>
              <a:rPr lang="ru-RU" dirty="0" err="1"/>
              <a:t>трьох</a:t>
            </a:r>
            <a:r>
              <a:rPr lang="ru-RU" dirty="0"/>
              <a:t> </a:t>
            </a:r>
            <a:r>
              <a:rPr lang="ru-RU" dirty="0" err="1"/>
              <a:t>окунів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 err="1"/>
              <a:t>Рибак</a:t>
            </a:r>
            <a:r>
              <a:rPr lang="ru-RU" dirty="0"/>
              <a:t> </a:t>
            </a:r>
            <a:r>
              <a:rPr lang="ru-RU" dirty="0" err="1"/>
              <a:t>Матвій</a:t>
            </a:r>
            <a:r>
              <a:rPr lang="ru-RU" dirty="0"/>
              <a:t> </a:t>
            </a:r>
            <a:r>
              <a:rPr lang="ru-RU" dirty="0" err="1"/>
              <a:t>чотирьох</a:t>
            </a:r>
            <a:r>
              <a:rPr lang="ru-RU" dirty="0"/>
              <a:t> </a:t>
            </a:r>
            <a:r>
              <a:rPr lang="ru-RU" dirty="0" err="1"/>
              <a:t>сомів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А </a:t>
            </a:r>
            <a:r>
              <a:rPr lang="ru-RU" dirty="0" err="1"/>
              <a:t>рибак</a:t>
            </a:r>
            <a:r>
              <a:rPr lang="ru-RU" dirty="0"/>
              <a:t> Василь </a:t>
            </a:r>
            <a:r>
              <a:rPr lang="ru-RU" dirty="0" err="1"/>
              <a:t>двох</a:t>
            </a:r>
            <a:r>
              <a:rPr lang="ru-RU" dirty="0"/>
              <a:t> </a:t>
            </a:r>
            <a:r>
              <a:rPr lang="ru-RU" dirty="0" err="1"/>
              <a:t>йоржів</a:t>
            </a:r>
            <a:r>
              <a:rPr lang="ru-RU" dirty="0"/>
              <a:t> </a:t>
            </a:r>
            <a:r>
              <a:rPr lang="ru-RU" dirty="0" err="1"/>
              <a:t>зловив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риби</a:t>
            </a:r>
            <a:r>
              <a:rPr lang="ru-RU" dirty="0"/>
              <a:t> </a:t>
            </a:r>
            <a:r>
              <a:rPr lang="ru-RU" dirty="0" err="1"/>
              <a:t>хлопчаки</a:t>
            </a:r>
            <a:r>
              <a:rPr lang="ru-RU" dirty="0"/>
              <a:t> наловили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ріки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340768"/>
            <a:ext cx="3591426" cy="3858164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11488" flipH="1">
            <a:off x="3361671" y="2218671"/>
            <a:ext cx="4572009" cy="45720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8" y="3356992"/>
            <a:ext cx="46412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3+4+2=9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23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749" y="5293211"/>
            <a:ext cx="1680544" cy="137594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785" y="5373215"/>
            <a:ext cx="1489017" cy="121913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89" y="5293211"/>
            <a:ext cx="1080120" cy="111993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373215"/>
            <a:ext cx="1080120" cy="111993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Весела </a:t>
            </a:r>
            <a:r>
              <a:rPr lang="ru-RU" dirty="0" err="1"/>
              <a:t>лічба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0"/>
            <a:ext cx="4752528" cy="24778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err="1"/>
              <a:t>Дві</a:t>
            </a:r>
            <a:r>
              <a:rPr lang="ru-RU" dirty="0"/>
              <a:t> </a:t>
            </a:r>
            <a:r>
              <a:rPr lang="ru-RU" dirty="0" err="1"/>
              <a:t>качечки</a:t>
            </a:r>
            <a:r>
              <a:rPr lang="ru-RU" dirty="0"/>
              <a:t> </a:t>
            </a:r>
            <a:r>
              <a:rPr lang="ru-RU" dirty="0" err="1"/>
              <a:t>летять</a:t>
            </a:r>
            <a:r>
              <a:rPr lang="ru-RU" dirty="0"/>
              <a:t> над нами,</a:t>
            </a:r>
          </a:p>
          <a:p>
            <a:pPr marL="0" indent="0">
              <a:buNone/>
            </a:pPr>
            <a:r>
              <a:rPr lang="ru-RU" dirty="0" err="1"/>
              <a:t>Дві</a:t>
            </a:r>
            <a:r>
              <a:rPr lang="ru-RU" dirty="0"/>
              <a:t> </a:t>
            </a:r>
            <a:r>
              <a:rPr lang="ru-RU" dirty="0" err="1"/>
              <a:t>інших</a:t>
            </a:r>
            <a:r>
              <a:rPr lang="ru-RU" dirty="0"/>
              <a:t> за </a:t>
            </a:r>
            <a:r>
              <a:rPr lang="ru-RU" dirty="0" err="1"/>
              <a:t>хмарками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5 </a:t>
            </a:r>
            <a:r>
              <a:rPr lang="ru-RU" dirty="0" err="1"/>
              <a:t>качечок</a:t>
            </a:r>
            <a:r>
              <a:rPr lang="ru-RU" dirty="0"/>
              <a:t> за </a:t>
            </a:r>
            <a:r>
              <a:rPr lang="ru-RU" dirty="0" err="1"/>
              <a:t>річкою</a:t>
            </a:r>
            <a:r>
              <a:rPr lang="ru-RU" dirty="0"/>
              <a:t> </a:t>
            </a:r>
            <a:r>
              <a:rPr lang="ru-RU" dirty="0" err="1"/>
              <a:t>сіли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всіх</a:t>
            </a:r>
            <a:r>
              <a:rPr lang="ru-RU" dirty="0"/>
              <a:t> </a:t>
            </a:r>
            <a:r>
              <a:rPr lang="ru-RU" dirty="0" err="1"/>
              <a:t>качечок</a:t>
            </a:r>
            <a:r>
              <a:rPr lang="ru-RU" dirty="0"/>
              <a:t>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полічили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6" name="Объект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28"/>
          <a:stretch/>
        </p:blipFill>
        <p:spPr>
          <a:xfrm flipH="1">
            <a:off x="7856587" y="1162447"/>
            <a:ext cx="1271017" cy="1763522"/>
          </a:xfrm>
          <a:prstGeom prst="rect">
            <a:avLst/>
          </a:prstGeom>
        </p:spPr>
      </p:pic>
      <p:pic>
        <p:nvPicPr>
          <p:cNvPr id="7" name="Объект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3"/>
          <a:stretch/>
        </p:blipFill>
        <p:spPr>
          <a:xfrm rot="20356801" flipH="1">
            <a:off x="7380312" y="764704"/>
            <a:ext cx="1287363" cy="176352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132" y="1773841"/>
            <a:ext cx="5040560" cy="230425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79" y="5320245"/>
            <a:ext cx="5657850" cy="155679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29" y="5373215"/>
            <a:ext cx="1536928" cy="12583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3528" y="4078096"/>
            <a:ext cx="3240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2+2+5=9</a:t>
            </a:r>
            <a:endParaRPr lang="ru-RU" sz="6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5" r="31632"/>
          <a:stretch/>
        </p:blipFill>
        <p:spPr>
          <a:xfrm rot="698855">
            <a:off x="3915177" y="2899833"/>
            <a:ext cx="1892733" cy="2246365"/>
          </a:xfrm>
        </p:spPr>
      </p:pic>
    </p:spTree>
    <p:extLst>
      <p:ext uri="{BB962C8B-B14F-4D97-AF65-F5344CB8AC3E}">
        <p14:creationId xmlns:p14="http://schemas.microsoft.com/office/powerpoint/2010/main" val="357724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ru-RU" dirty="0" err="1">
                <a:effectLst/>
              </a:rPr>
              <a:t>Лічба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предметів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від</a:t>
            </a:r>
            <a:r>
              <a:rPr lang="ru-RU" dirty="0">
                <a:effectLst/>
              </a:rPr>
              <a:t> 1 до 8; </a:t>
            </a:r>
            <a:r>
              <a:rPr lang="ru-RU" dirty="0" err="1">
                <a:effectLst/>
              </a:rPr>
              <a:t>від</a:t>
            </a:r>
            <a:r>
              <a:rPr lang="ru-RU" dirty="0">
                <a:effectLst/>
              </a:rPr>
              <a:t> 8 до 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8" b="62277"/>
          <a:stretch/>
        </p:blipFill>
        <p:spPr>
          <a:xfrm>
            <a:off x="5854610" y="3734752"/>
            <a:ext cx="1036340" cy="120469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9352" r="48661" b="62616"/>
          <a:stretch/>
        </p:blipFill>
        <p:spPr bwMode="auto">
          <a:xfrm>
            <a:off x="7903814" y="3554969"/>
            <a:ext cx="1240186" cy="171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1" b="71785"/>
          <a:stretch/>
        </p:blipFill>
        <p:spPr bwMode="auto">
          <a:xfrm>
            <a:off x="2843808" y="1428262"/>
            <a:ext cx="1440160" cy="159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5" r="27823" b="68878"/>
          <a:stretch/>
        </p:blipFill>
        <p:spPr bwMode="auto">
          <a:xfrm>
            <a:off x="755576" y="1428262"/>
            <a:ext cx="1073670" cy="169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37086" r="39077" b="20270"/>
          <a:stretch/>
        </p:blipFill>
        <p:spPr bwMode="auto">
          <a:xfrm>
            <a:off x="5292080" y="1760868"/>
            <a:ext cx="990601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4" r="71582" b="31115"/>
          <a:stretch/>
        </p:blipFill>
        <p:spPr bwMode="auto">
          <a:xfrm>
            <a:off x="2843808" y="3546957"/>
            <a:ext cx="1715790" cy="1850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6" r="65507"/>
          <a:stretch/>
        </p:blipFill>
        <p:spPr bwMode="auto">
          <a:xfrm>
            <a:off x="6890950" y="1616071"/>
            <a:ext cx="1632957" cy="150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8" t="27038" r="11233" b="38728"/>
          <a:stretch/>
        </p:blipFill>
        <p:spPr bwMode="auto">
          <a:xfrm>
            <a:off x="0" y="3573016"/>
            <a:ext cx="1043608" cy="1528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06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dirty="0" err="1"/>
              <a:t>Математичний</a:t>
            </a:r>
            <a:r>
              <a:rPr lang="ru-RU" dirty="0"/>
              <a:t> </a:t>
            </a:r>
            <a:r>
              <a:rPr lang="ru-RU" dirty="0" smtClean="0"/>
              <a:t>диктант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294853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347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Порівняння</a:t>
            </a:r>
            <a:r>
              <a:rPr lang="ru-RU" dirty="0"/>
              <a:t> </a:t>
            </a:r>
            <a:r>
              <a:rPr lang="ru-RU" dirty="0" smtClean="0"/>
              <a:t>чисел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7360869"/>
              </p:ext>
            </p:extLst>
          </p:nvPr>
        </p:nvGraphicFramePr>
        <p:xfrm>
          <a:off x="457200" y="1268760"/>
          <a:ext cx="8229600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022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Злови</a:t>
            </a:r>
            <a:r>
              <a:rPr lang="ru-RU" dirty="0"/>
              <a:t> </a:t>
            </a:r>
            <a:r>
              <a:rPr lang="ru-RU" dirty="0" err="1" smtClean="0"/>
              <a:t>м’яч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2"/>
          </a:xfrm>
        </p:spPr>
        <p:txBody>
          <a:bodyPr/>
          <a:lstStyle/>
          <a:p>
            <a:r>
              <a:rPr lang="uk-UA" dirty="0" smtClean="0"/>
              <a:t>Уважно слухайте, яке число назване</a:t>
            </a:r>
          </a:p>
          <a:p>
            <a:r>
              <a:rPr lang="uk-UA" dirty="0" smtClean="0"/>
              <a:t>Зловіть кинутий </a:t>
            </a:r>
            <a:r>
              <a:rPr lang="uk-UA" dirty="0" err="1" smtClean="0"/>
              <a:t>мяч</a:t>
            </a:r>
            <a:r>
              <a:rPr lang="uk-UA" dirty="0" smtClean="0"/>
              <a:t> та </a:t>
            </a:r>
            <a:r>
              <a:rPr lang="ru-RU" dirty="0" err="1" smtClean="0"/>
              <a:t>назвіть</a:t>
            </a:r>
            <a:r>
              <a:rPr lang="ru-RU" dirty="0" smtClean="0"/>
              <a:t>, </a:t>
            </a:r>
            <a:r>
              <a:rPr lang="ru-RU" dirty="0"/>
              <a:t>з </a:t>
            </a:r>
            <a:r>
              <a:rPr lang="ru-RU" dirty="0" err="1"/>
              <a:t>яких</a:t>
            </a:r>
            <a:r>
              <a:rPr lang="ru-RU" dirty="0"/>
              <a:t> </a:t>
            </a:r>
            <a:r>
              <a:rPr lang="ru-RU" dirty="0" err="1"/>
              <a:t>двох</a:t>
            </a:r>
            <a:r>
              <a:rPr lang="ru-RU" dirty="0"/>
              <a:t> чисел </a:t>
            </a:r>
            <a:r>
              <a:rPr lang="ru-RU" dirty="0" err="1"/>
              <a:t>складається</a:t>
            </a:r>
            <a:r>
              <a:rPr lang="ru-RU" dirty="0"/>
              <a:t> </a:t>
            </a:r>
            <a:r>
              <a:rPr lang="ru-RU" dirty="0" err="1" smtClean="0"/>
              <a:t>це</a:t>
            </a:r>
            <a:r>
              <a:rPr lang="ru-RU" dirty="0" smtClean="0"/>
              <a:t> число, </a:t>
            </a:r>
            <a:r>
              <a:rPr lang="ru-RU" dirty="0"/>
              <a:t>і </a:t>
            </a:r>
            <a:r>
              <a:rPr lang="ru-RU" dirty="0" err="1" smtClean="0"/>
              <a:t>віддайте</a:t>
            </a:r>
            <a:r>
              <a:rPr lang="ru-RU" dirty="0" smtClean="0"/>
              <a:t> </a:t>
            </a:r>
            <a:r>
              <a:rPr lang="ru-RU" dirty="0" err="1"/>
              <a:t>м’яч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455292"/>
            <a:ext cx="3810000" cy="3114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89623" y="3945503"/>
            <a:ext cx="720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1" r="27562"/>
          <a:stretch/>
        </p:blipFill>
        <p:spPr>
          <a:xfrm flipH="1">
            <a:off x="5400092" y="3455292"/>
            <a:ext cx="1548172" cy="2743206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5609127" y="4943640"/>
            <a:ext cx="360040" cy="36004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15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Хто</a:t>
            </a:r>
            <a:r>
              <a:rPr lang="ru-RU" dirty="0"/>
              <a:t> </a:t>
            </a:r>
            <a:r>
              <a:rPr lang="ru-RU" dirty="0" err="1"/>
              <a:t>найшвидший</a:t>
            </a:r>
            <a:r>
              <a:rPr lang="ru-RU" dirty="0" smtClean="0"/>
              <a:t>?». </a:t>
            </a:r>
            <a:r>
              <a:rPr lang="ru-RU" dirty="0" err="1" smtClean="0"/>
              <a:t>Завдання</a:t>
            </a:r>
            <a:r>
              <a:rPr lang="ru-RU" dirty="0" smtClean="0"/>
              <a:t> за </a:t>
            </a:r>
            <a:r>
              <a:rPr lang="ru-RU" dirty="0" err="1"/>
              <a:t>варіантами</a:t>
            </a:r>
            <a:endParaRPr lang="ru-RU" dirty="0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76155328"/>
              </p:ext>
            </p:extLst>
          </p:nvPr>
        </p:nvGraphicFramePr>
        <p:xfrm>
          <a:off x="179512" y="1600201"/>
          <a:ext cx="4032448" cy="2692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Овал 9"/>
          <p:cNvSpPr/>
          <p:nvPr/>
        </p:nvSpPr>
        <p:spPr>
          <a:xfrm>
            <a:off x="4384551" y="2974082"/>
            <a:ext cx="1296144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7" name="Группа 16"/>
          <p:cNvGrpSpPr/>
          <p:nvPr/>
        </p:nvGrpSpPr>
        <p:grpSpPr>
          <a:xfrm>
            <a:off x="4748014" y="1373932"/>
            <a:ext cx="4168080" cy="4779193"/>
            <a:chOff x="4748014" y="813867"/>
            <a:chExt cx="4168080" cy="4779193"/>
          </a:xfrm>
        </p:grpSpPr>
        <p:sp>
          <p:nvSpPr>
            <p:cNvPr id="8" name="Овал 7"/>
            <p:cNvSpPr/>
            <p:nvPr/>
          </p:nvSpPr>
          <p:spPr>
            <a:xfrm>
              <a:off x="5652120" y="2060848"/>
              <a:ext cx="2016224" cy="2232248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sz="8000" b="1" dirty="0" smtClean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ru-RU" sz="8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Овал 8"/>
            <p:cNvSpPr/>
            <p:nvPr/>
          </p:nvSpPr>
          <p:spPr>
            <a:xfrm>
              <a:off x="4860032" y="1248966"/>
              <a:ext cx="1296144" cy="129614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Овал 10"/>
            <p:cNvSpPr/>
            <p:nvPr/>
          </p:nvSpPr>
          <p:spPr>
            <a:xfrm>
              <a:off x="4748014" y="3682355"/>
              <a:ext cx="1296144" cy="12961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5872708" y="4296916"/>
              <a:ext cx="1296144" cy="12961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Овал 12"/>
            <p:cNvSpPr/>
            <p:nvPr/>
          </p:nvSpPr>
          <p:spPr>
            <a:xfrm>
              <a:off x="7102946" y="3817615"/>
              <a:ext cx="1296144" cy="12961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619950" y="2620913"/>
              <a:ext cx="1296144" cy="12961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Овал 14"/>
            <p:cNvSpPr/>
            <p:nvPr/>
          </p:nvSpPr>
          <p:spPr>
            <a:xfrm>
              <a:off x="7307535" y="1373932"/>
              <a:ext cx="1296144" cy="129614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Овал 15"/>
            <p:cNvSpPr/>
            <p:nvPr/>
          </p:nvSpPr>
          <p:spPr>
            <a:xfrm>
              <a:off x="6101308" y="813867"/>
              <a:ext cx="1296144" cy="129614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3643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574</TotalTime>
  <Words>716</Words>
  <Application>Microsoft Office PowerPoint</Application>
  <PresentationFormat>Экран (4:3)</PresentationFormat>
  <Paragraphs>124</Paragraphs>
  <Slides>25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Academic_ID07</vt:lpstr>
      <vt:lpstr>Математика</vt:lpstr>
      <vt:lpstr>Число і цифра 9. Поняття «дев'ятий». Доповнення до 9. Порівняння чисел. Написання цифри 9. Читання рівностей і нерівностей</vt:lpstr>
      <vt:lpstr>Весела лічба</vt:lpstr>
      <vt:lpstr>Весела лічба</vt:lpstr>
      <vt:lpstr>Лічба предметів від 1 до 8; від 8 до 1</vt:lpstr>
      <vt:lpstr>Математичний диктант</vt:lpstr>
      <vt:lpstr>Порівняння чисел</vt:lpstr>
      <vt:lpstr>Гра «Злови м’яч»</vt:lpstr>
      <vt:lpstr>Гра «Хто найшвидший?». Завдання за варіантами</vt:lpstr>
      <vt:lpstr>Про яку цифру йдеться?</vt:lpstr>
      <vt:lpstr>Робота з малюнком</vt:lpstr>
      <vt:lpstr>Число дев'ять, цифра 9</vt:lpstr>
      <vt:lpstr>Бесіда за малюнком</vt:lpstr>
      <vt:lpstr>Запам'ятайте!</vt:lpstr>
      <vt:lpstr>Числовий потяг</vt:lpstr>
      <vt:lpstr>Робота із числовим рядом</vt:lpstr>
      <vt:lpstr>Робота в парах</vt:lpstr>
      <vt:lpstr>Фізкультхвилинка </vt:lpstr>
      <vt:lpstr>Ознайомлення з рукописною цифрою 9</vt:lpstr>
      <vt:lpstr>Робота з набірним полотном</vt:lpstr>
      <vt:lpstr>Гра «Знайди зайвий предмет»</vt:lpstr>
      <vt:lpstr>Гра «Чарівні зірочки»</vt:lpstr>
      <vt:lpstr>Весела лічба</vt:lpstr>
      <vt:lpstr>Скласти задачу і розв'язати її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67</cp:revision>
  <dcterms:created xsi:type="dcterms:W3CDTF">2015-02-01T14:23:41Z</dcterms:created>
  <dcterms:modified xsi:type="dcterms:W3CDTF">2015-02-27T18:12:17Z</dcterms:modified>
</cp:coreProperties>
</file>